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theme/themeOverride2.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5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7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heme/themeOverride3.xml" ContentType="application/vnd.openxmlformats-officedocument.themeOverride+xml"/>
  <Override PartName="/ppt/charts/chart7.xml" ContentType="application/vnd.openxmlformats-officedocument.drawingml.chart+xml"/>
  <Override PartName="/ppt/theme/themeOverride4.xml" ContentType="application/vnd.openxmlformats-officedocument.themeOverride+xml"/>
  <Override PartName="/ppt/notesSlides/notesSlide92.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heme/themeOverride5.xml" ContentType="application/vnd.openxmlformats-officedocument.themeOverride+xml"/>
  <Override PartName="/ppt/charts/chart10.xml" ContentType="application/vnd.openxmlformats-officedocument.drawingml.chart+xml"/>
  <Override PartName="/ppt/theme/themeOverride6.xml" ContentType="application/vnd.openxmlformats-officedocument.themeOverride+xml"/>
  <Override PartName="/ppt/notesSlides/notesSlide93.xml" ContentType="application/vnd.openxmlformats-officedocument.presentationml.notesSlid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charts/chart13.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702" r:id="rId5"/>
  </p:sldMasterIdLst>
  <p:notesMasterIdLst>
    <p:notesMasterId r:id="rId166"/>
  </p:notesMasterIdLst>
  <p:handoutMasterIdLst>
    <p:handoutMasterId r:id="rId167"/>
  </p:handoutMasterIdLst>
  <p:sldIdLst>
    <p:sldId id="1652" r:id="rId6"/>
    <p:sldId id="256" r:id="rId7"/>
    <p:sldId id="1709" r:id="rId8"/>
    <p:sldId id="1710" r:id="rId9"/>
    <p:sldId id="1711" r:id="rId10"/>
    <p:sldId id="260" r:id="rId11"/>
    <p:sldId id="1589" r:id="rId12"/>
    <p:sldId id="273" r:id="rId13"/>
    <p:sldId id="264" r:id="rId14"/>
    <p:sldId id="1597" r:id="rId15"/>
    <p:sldId id="1598" r:id="rId16"/>
    <p:sldId id="1651" r:id="rId17"/>
    <p:sldId id="511" r:id="rId18"/>
    <p:sldId id="329" r:id="rId19"/>
    <p:sldId id="1599" r:id="rId20"/>
    <p:sldId id="1609" r:id="rId21"/>
    <p:sldId id="1610" r:id="rId22"/>
    <p:sldId id="1708" r:id="rId23"/>
    <p:sldId id="1712" r:id="rId24"/>
    <p:sldId id="1707" r:id="rId25"/>
    <p:sldId id="1452" r:id="rId26"/>
    <p:sldId id="1454" r:id="rId27"/>
    <p:sldId id="1459" r:id="rId28"/>
    <p:sldId id="1776" r:id="rId29"/>
    <p:sldId id="1471" r:id="rId30"/>
    <p:sldId id="1466" r:id="rId31"/>
    <p:sldId id="659" r:id="rId32"/>
    <p:sldId id="1643" r:id="rId33"/>
    <p:sldId id="1455" r:id="rId34"/>
    <p:sldId id="275" r:id="rId35"/>
    <p:sldId id="278" r:id="rId36"/>
    <p:sldId id="279" r:id="rId37"/>
    <p:sldId id="1526" r:id="rId38"/>
    <p:sldId id="1821" r:id="rId39"/>
    <p:sldId id="1460" r:id="rId40"/>
    <p:sldId id="1763" r:id="rId41"/>
    <p:sldId id="1764" r:id="rId42"/>
    <p:sldId id="1661" r:id="rId43"/>
    <p:sldId id="1774" r:id="rId44"/>
    <p:sldId id="350" r:id="rId45"/>
    <p:sldId id="342" r:id="rId46"/>
    <p:sldId id="336" r:id="rId47"/>
    <p:sldId id="1467" r:id="rId48"/>
    <p:sldId id="1456" r:id="rId49"/>
    <p:sldId id="1458" r:id="rId50"/>
    <p:sldId id="1468" r:id="rId51"/>
    <p:sldId id="290" r:id="rId52"/>
    <p:sldId id="299" r:id="rId53"/>
    <p:sldId id="354" r:id="rId54"/>
    <p:sldId id="1775" r:id="rId55"/>
    <p:sldId id="259" r:id="rId56"/>
    <p:sldId id="1477" r:id="rId57"/>
    <p:sldId id="1478" r:id="rId58"/>
    <p:sldId id="1529" r:id="rId59"/>
    <p:sldId id="1457" r:id="rId60"/>
    <p:sldId id="1662" r:id="rId61"/>
    <p:sldId id="1819" r:id="rId62"/>
    <p:sldId id="269" r:id="rId63"/>
    <p:sldId id="1474" r:id="rId64"/>
    <p:sldId id="1476" r:id="rId65"/>
    <p:sldId id="271" r:id="rId66"/>
    <p:sldId id="1660" r:id="rId67"/>
    <p:sldId id="1701" r:id="rId68"/>
    <p:sldId id="1716" r:id="rId69"/>
    <p:sldId id="1718" r:id="rId70"/>
    <p:sldId id="1684" r:id="rId71"/>
    <p:sldId id="1672" r:id="rId72"/>
    <p:sldId id="1719" r:id="rId73"/>
    <p:sldId id="1676" r:id="rId74"/>
    <p:sldId id="1673" r:id="rId75"/>
    <p:sldId id="1826" r:id="rId76"/>
    <p:sldId id="1735" r:id="rId77"/>
    <p:sldId id="1731" r:id="rId78"/>
    <p:sldId id="1827" r:id="rId79"/>
    <p:sldId id="1706" r:id="rId80"/>
    <p:sldId id="1758" r:id="rId81"/>
    <p:sldId id="1759" r:id="rId82"/>
    <p:sldId id="1761" r:id="rId83"/>
    <p:sldId id="1746" r:id="rId84"/>
    <p:sldId id="1748" r:id="rId85"/>
    <p:sldId id="1747" r:id="rId86"/>
    <p:sldId id="1762" r:id="rId87"/>
    <p:sldId id="1828" r:id="rId88"/>
    <p:sldId id="1757" r:id="rId89"/>
    <p:sldId id="1779" r:id="rId90"/>
    <p:sldId id="1780" r:id="rId91"/>
    <p:sldId id="1787" r:id="rId92"/>
    <p:sldId id="1782" r:id="rId93"/>
    <p:sldId id="1789" r:id="rId94"/>
    <p:sldId id="1783" r:id="rId95"/>
    <p:sldId id="1790" r:id="rId96"/>
    <p:sldId id="1809" r:id="rId97"/>
    <p:sldId id="1784" r:id="rId98"/>
    <p:sldId id="1786" r:id="rId99"/>
    <p:sldId id="1788" r:id="rId100"/>
    <p:sldId id="1792" r:id="rId101"/>
    <p:sldId id="1794" r:id="rId102"/>
    <p:sldId id="1822" r:id="rId103"/>
    <p:sldId id="1806" r:id="rId104"/>
    <p:sldId id="1807" r:id="rId105"/>
    <p:sldId id="1811" r:id="rId106"/>
    <p:sldId id="1808" r:id="rId107"/>
    <p:sldId id="1791" r:id="rId108"/>
    <p:sldId id="305" r:id="rId109"/>
    <p:sldId id="304" r:id="rId110"/>
    <p:sldId id="303" r:id="rId111"/>
    <p:sldId id="1796" r:id="rId112"/>
    <p:sldId id="1797" r:id="rId113"/>
    <p:sldId id="1798" r:id="rId114"/>
    <p:sldId id="1799" r:id="rId115"/>
    <p:sldId id="1803" r:id="rId116"/>
    <p:sldId id="1804" r:id="rId117"/>
    <p:sldId id="1823" r:id="rId118"/>
    <p:sldId id="1800" r:id="rId119"/>
    <p:sldId id="1801" r:id="rId120"/>
    <p:sldId id="1802" r:id="rId121"/>
    <p:sldId id="1815" r:id="rId122"/>
    <p:sldId id="1816" r:id="rId123"/>
    <p:sldId id="1817" r:id="rId124"/>
    <p:sldId id="1813" r:id="rId125"/>
    <p:sldId id="1814" r:id="rId126"/>
    <p:sldId id="1818" r:id="rId127"/>
    <p:sldId id="1829" r:id="rId128"/>
    <p:sldId id="1619" r:id="rId129"/>
    <p:sldId id="1620" r:id="rId130"/>
    <p:sldId id="1621" r:id="rId131"/>
    <p:sldId id="1622" r:id="rId132"/>
    <p:sldId id="1623" r:id="rId133"/>
    <p:sldId id="1624" r:id="rId134"/>
    <p:sldId id="1625" r:id="rId135"/>
    <p:sldId id="1825" r:id="rId136"/>
    <p:sldId id="1626" r:id="rId137"/>
    <p:sldId id="1627" r:id="rId138"/>
    <p:sldId id="1628" r:id="rId139"/>
    <p:sldId id="1629" r:id="rId140"/>
    <p:sldId id="1630" r:id="rId141"/>
    <p:sldId id="321" r:id="rId142"/>
    <p:sldId id="1632" r:id="rId143"/>
    <p:sldId id="1633" r:id="rId144"/>
    <p:sldId id="1634" r:id="rId145"/>
    <p:sldId id="1824" r:id="rId146"/>
    <p:sldId id="1635" r:id="rId147"/>
    <p:sldId id="1715" r:id="rId148"/>
    <p:sldId id="1636" r:id="rId149"/>
    <p:sldId id="1637" r:id="rId150"/>
    <p:sldId id="1638" r:id="rId151"/>
    <p:sldId id="1641" r:id="rId152"/>
    <p:sldId id="1642" r:id="rId153"/>
    <p:sldId id="1745" r:id="rId154"/>
    <p:sldId id="1741" r:id="rId155"/>
    <p:sldId id="1738" r:id="rId156"/>
    <p:sldId id="1739" r:id="rId157"/>
    <p:sldId id="1744" r:id="rId158"/>
    <p:sldId id="1742" r:id="rId159"/>
    <p:sldId id="1743" r:id="rId160"/>
    <p:sldId id="1523" r:id="rId161"/>
    <p:sldId id="1473" r:id="rId162"/>
    <p:sldId id="315" r:id="rId163"/>
    <p:sldId id="317" r:id="rId164"/>
    <p:sldId id="346" r:id="rId1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slides" id="{B3A787C5-45DC-41CD-AC2D-DA2383237A5E}">
          <p14:sldIdLst>
            <p14:sldId id="1652"/>
            <p14:sldId id="256"/>
            <p14:sldId id="1709"/>
            <p14:sldId id="1710"/>
            <p14:sldId id="1711"/>
            <p14:sldId id="260"/>
            <p14:sldId id="1589"/>
            <p14:sldId id="273"/>
            <p14:sldId id="264"/>
          </p14:sldIdLst>
        </p14:section>
        <p14:section name="Background" id="{D3322DFB-0B16-417F-88C8-AB007FBF1070}">
          <p14:sldIdLst>
            <p14:sldId id="1597"/>
            <p14:sldId id="1598"/>
            <p14:sldId id="1651"/>
            <p14:sldId id="511"/>
            <p14:sldId id="329"/>
            <p14:sldId id="1599"/>
            <p14:sldId id="1609"/>
            <p14:sldId id="1610"/>
            <p14:sldId id="1708"/>
            <p14:sldId id="1712"/>
            <p14:sldId id="1707"/>
          </p14:sldIdLst>
        </p14:section>
        <p14:section name="Building Reach Codes" id="{0355B7C1-5983-4C37-B0B7-695402979574}">
          <p14:sldIdLst>
            <p14:sldId id="1452"/>
            <p14:sldId id="1454"/>
            <p14:sldId id="1459"/>
            <p14:sldId id="1776"/>
            <p14:sldId id="1471"/>
            <p14:sldId id="1466"/>
            <p14:sldId id="659"/>
            <p14:sldId id="1643"/>
            <p14:sldId id="1455"/>
            <p14:sldId id="275"/>
            <p14:sldId id="278"/>
            <p14:sldId id="279"/>
            <p14:sldId id="1526"/>
            <p14:sldId id="1821"/>
          </p14:sldIdLst>
        </p14:section>
        <p14:section name="Building All Electric - New Construction" id="{7F3CA56C-83E5-4899-840D-7DFF0B73DE49}">
          <p14:sldIdLst>
            <p14:sldId id="1460"/>
            <p14:sldId id="1763"/>
            <p14:sldId id="1764"/>
            <p14:sldId id="1661"/>
            <p14:sldId id="1774"/>
            <p14:sldId id="350"/>
            <p14:sldId id="342"/>
            <p14:sldId id="336"/>
            <p14:sldId id="1467"/>
            <p14:sldId id="1456"/>
            <p14:sldId id="1458"/>
            <p14:sldId id="1468"/>
            <p14:sldId id="290"/>
            <p14:sldId id="299"/>
            <p14:sldId id="354"/>
            <p14:sldId id="1775"/>
            <p14:sldId id="259"/>
            <p14:sldId id="1477"/>
            <p14:sldId id="1478"/>
            <p14:sldId id="1529"/>
            <p14:sldId id="1457"/>
            <p14:sldId id="1662"/>
            <p14:sldId id="1819"/>
            <p14:sldId id="269"/>
            <p14:sldId id="1474"/>
            <p14:sldId id="1476"/>
          </p14:sldIdLst>
        </p14:section>
        <p14:section name="Plan Review Excercise" id="{8F5BCF01-2F0B-4A8F-91D2-3E491CC8AE8F}">
          <p14:sldIdLst>
            <p14:sldId id="271"/>
            <p14:sldId id="1660"/>
            <p14:sldId id="1701"/>
            <p14:sldId id="1716"/>
            <p14:sldId id="1718"/>
            <p14:sldId id="1684"/>
            <p14:sldId id="1672"/>
            <p14:sldId id="1719"/>
            <p14:sldId id="1676"/>
            <p14:sldId id="1673"/>
            <p14:sldId id="1826"/>
            <p14:sldId id="1735"/>
            <p14:sldId id="1731"/>
            <p14:sldId id="1827"/>
            <p14:sldId id="1706"/>
            <p14:sldId id="1758"/>
            <p14:sldId id="1759"/>
            <p14:sldId id="1761"/>
            <p14:sldId id="1746"/>
            <p14:sldId id="1748"/>
            <p14:sldId id="1747"/>
            <p14:sldId id="1762"/>
            <p14:sldId id="1828"/>
            <p14:sldId id="1757"/>
          </p14:sldIdLst>
        </p14:section>
        <p14:section name="Existing Reach Code" id="{A62ECE97-07FA-43EC-AC9C-807E3A309E1A}">
          <p14:sldIdLst>
            <p14:sldId id="1779"/>
            <p14:sldId id="1780"/>
            <p14:sldId id="1787"/>
            <p14:sldId id="1782"/>
            <p14:sldId id="1789"/>
            <p14:sldId id="1783"/>
            <p14:sldId id="1790"/>
            <p14:sldId id="1809"/>
            <p14:sldId id="1784"/>
            <p14:sldId id="1786"/>
            <p14:sldId id="1788"/>
            <p14:sldId id="1792"/>
            <p14:sldId id="1794"/>
            <p14:sldId id="1822"/>
            <p14:sldId id="1806"/>
            <p14:sldId id="1807"/>
            <p14:sldId id="1811"/>
            <p14:sldId id="1808"/>
            <p14:sldId id="1791"/>
            <p14:sldId id="305"/>
            <p14:sldId id="304"/>
            <p14:sldId id="303"/>
            <p14:sldId id="1796"/>
            <p14:sldId id="1797"/>
            <p14:sldId id="1798"/>
            <p14:sldId id="1799"/>
            <p14:sldId id="1803"/>
            <p14:sldId id="1804"/>
            <p14:sldId id="1823"/>
            <p14:sldId id="1800"/>
            <p14:sldId id="1801"/>
            <p14:sldId id="1802"/>
          </p14:sldIdLst>
        </p14:section>
        <p14:section name="Excercise- Existing Buildings" id="{79A6EBC0-4802-4B3A-93C9-38E43A8224B4}">
          <p14:sldIdLst>
            <p14:sldId id="1815"/>
            <p14:sldId id="1816"/>
            <p14:sldId id="1817"/>
            <p14:sldId id="1813"/>
            <p14:sldId id="1814"/>
            <p14:sldId id="1818"/>
            <p14:sldId id="1829"/>
          </p14:sldIdLst>
        </p14:section>
        <p14:section name="Electric Vehicle Charging" id="{2F5412A9-40A6-43A1-B406-4E4D409EF5DD}">
          <p14:sldIdLst>
            <p14:sldId id="1619"/>
            <p14:sldId id="1620"/>
            <p14:sldId id="1621"/>
            <p14:sldId id="1622"/>
            <p14:sldId id="1623"/>
            <p14:sldId id="1624"/>
            <p14:sldId id="1625"/>
            <p14:sldId id="1825"/>
            <p14:sldId id="1626"/>
            <p14:sldId id="1627"/>
            <p14:sldId id="1628"/>
            <p14:sldId id="1629"/>
            <p14:sldId id="1630"/>
            <p14:sldId id="321"/>
            <p14:sldId id="1632"/>
            <p14:sldId id="1633"/>
            <p14:sldId id="1634"/>
            <p14:sldId id="1824"/>
            <p14:sldId id="1635"/>
            <p14:sldId id="1715"/>
            <p14:sldId id="1636"/>
            <p14:sldId id="1637"/>
            <p14:sldId id="1638"/>
            <p14:sldId id="1641"/>
            <p14:sldId id="1642"/>
          </p14:sldIdLst>
        </p14:section>
        <p14:section name="EV  plan Review" id="{02D27EA5-26AE-4F7E-AC2F-6023B191C230}">
          <p14:sldIdLst>
            <p14:sldId id="1745"/>
            <p14:sldId id="1741"/>
            <p14:sldId id="1738"/>
            <p14:sldId id="1739"/>
            <p14:sldId id="1744"/>
            <p14:sldId id="1742"/>
            <p14:sldId id="1743"/>
          </p14:sldIdLst>
        </p14:section>
        <p14:section name="Questions and Answers" id="{E1D3CEC4-7EFA-4BEA-80D5-ABEEAE848EF7}">
          <p14:sldIdLst>
            <p14:sldId id="1523"/>
            <p14:sldId id="1473"/>
            <p14:sldId id="315"/>
            <p14:sldId id="317"/>
            <p14:sldId id="34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C5F80B-5A1E-1A64-12C8-722BA86001F8}" name="Misti Bruceri" initials="MB" userId="lvAHyIYSbUHelOQ4w7cpJhkde/b/kFPnpnCxYJUsKWs=" providerId="None"/>
  <p188:author id="{66CA353A-7853-08C7-6D9C-539882C6AD2B}" name="Misti Bruceri" initials="MB" userId="S::mistib@mbaenergy.com::4aceba1e-e6fd-4baf-89cc-7cbb9220b062" providerId="AD"/>
  <p188:author id="{E6120383-BE92-682B-12CA-E1F43FB4A52E}" name="Mayra Vega" initials="MV" userId="VBdH/2qYSGZoT6pgpMiOR2VpAvYFJxnLMEjG2xxRn68=" providerId="None"/>
  <p188:author id="{15923EAC-F580-CCA5-AAB0-98B4D209CA19}" name="Farhad Farahmand" initials="FF" userId="QP7+bXf6BRK7fZiMAFOfrWWHJXoySgRWcfwAo3BWF68=" providerId="None"/>
  <p188:author id="{62B52DDF-95D6-614B-E4DD-3AB8F634EA17}" name="Amy Dryden" initials="AD" userId="Amy Dryden"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Dryden" initials="AD" lastIdx="136" clrIdx="0">
    <p:extLst>
      <p:ext uri="{19B8F6BF-5375-455C-9EA6-DF929625EA0E}">
        <p15:presenceInfo xmlns:p15="http://schemas.microsoft.com/office/powerpoint/2012/main" userId="S::adryden@franklinenergy.com::7e940f6f-c6a7-40cd-a978-e7e1c53ca06d" providerId="AD"/>
      </p:ext>
    </p:extLst>
  </p:cmAuthor>
  <p:cmAuthor id="2" name="Herrschaft, Blake" initials="HB" lastIdx="4" clrIdx="1">
    <p:extLst>
      <p:ext uri="{19B8F6BF-5375-455C-9EA6-DF929625EA0E}">
        <p15:presenceInfo xmlns:p15="http://schemas.microsoft.com/office/powerpoint/2012/main" userId="S::blake.herrschaft@dnvgl.com::627834d5-0e6c-40ce-b12f-3d9d4662018f" providerId="AD"/>
      </p:ext>
    </p:extLst>
  </p:cmAuthor>
  <p:cmAuthor id="3" name="Neal DeSnoo" initials="ND" lastIdx="24" clrIdx="2">
    <p:extLst>
      <p:ext uri="{19B8F6BF-5375-455C-9EA6-DF929625EA0E}">
        <p15:presenceInfo xmlns:p15="http://schemas.microsoft.com/office/powerpoint/2012/main" userId="fb1e70030b0b3591" providerId="Windows Live"/>
      </p:ext>
    </p:extLst>
  </p:cmAuthor>
  <p:cmAuthor id="4" name="Neal DeSnoo" initials="ND [2]" lastIdx="5" clrIdx="3">
    <p:extLst>
      <p:ext uri="{19B8F6BF-5375-455C-9EA6-DF929625EA0E}">
        <p15:presenceInfo xmlns:p15="http://schemas.microsoft.com/office/powerpoint/2012/main" userId="b39e1407f4d330c6" providerId="Windows Live"/>
      </p:ext>
    </p:extLst>
  </p:cmAuthor>
  <p:cmAuthor id="5" name="Bright, Jesse" initials="BJ" lastIdx="29" clrIdx="4">
    <p:extLst>
      <p:ext uri="{19B8F6BF-5375-455C-9EA6-DF929625EA0E}">
        <p15:presenceInfo xmlns:p15="http://schemas.microsoft.com/office/powerpoint/2012/main" userId="S-1-5-21-1827217304-2091263002-624655392-484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767"/>
    <a:srgbClr val="215E89"/>
    <a:srgbClr val="589AB4"/>
    <a:srgbClr val="6F90CE"/>
    <a:srgbClr val="4472C4"/>
    <a:srgbClr val="FFFFFF"/>
    <a:srgbClr val="279989"/>
    <a:srgbClr val="FFFF00"/>
    <a:srgbClr val="767171"/>
    <a:srgbClr val="CCD2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EE47F5-9A77-4000-B98B-7EEFB4D9F667}" v="554" dt="2023-04-03T22:08:17.931"/>
  </p1510:revLst>
</p1510:revInfo>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1" autoAdjust="0"/>
    <p:restoredTop sz="83461" autoAdjust="0"/>
  </p:normalViewPr>
  <p:slideViewPr>
    <p:cSldViewPr snapToGrid="0" snapToObjects="1" showGuides="1">
      <p:cViewPr varScale="1">
        <p:scale>
          <a:sx n="78" d="100"/>
          <a:sy n="78" d="100"/>
        </p:scale>
        <p:origin x="115" y="58"/>
      </p:cViewPr>
      <p:guideLst>
        <p:guide orient="horz" pos="2160"/>
        <p:guide pos="3840"/>
      </p:guideLst>
    </p:cSldViewPr>
  </p:slideViewPr>
  <p:notesTextViewPr>
    <p:cViewPr>
      <p:scale>
        <a:sx n="3" d="2"/>
        <a:sy n="3" d="2"/>
      </p:scale>
      <p:origin x="0" y="0"/>
    </p:cViewPr>
  </p:notesTextViewPr>
  <p:sorterViewPr>
    <p:cViewPr varScale="1">
      <p:scale>
        <a:sx n="1" d="1"/>
        <a:sy n="1" d="1"/>
      </p:scale>
      <p:origin x="0" y="-55878"/>
    </p:cViewPr>
  </p:sorterViewPr>
  <p:notesViewPr>
    <p:cSldViewPr snapToGrid="0" snapToObjects="1">
      <p:cViewPr varScale="1">
        <p:scale>
          <a:sx n="80" d="100"/>
          <a:sy n="80" d="100"/>
        </p:scale>
        <p:origin x="3528" y="10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viewProps" Target="viewProp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slide" Target="slides/slide155.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theme" Target="theme/theme1.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72" Type="http://schemas.openxmlformats.org/officeDocument/2006/relationships/tableStyles" Target="tableStyle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microsoft.com/office/2015/10/relationships/revisionInfo" Target="revisionInfo.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microsoft.com/office/2018/10/relationships/authors" Target="authors.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sti Bruceri" userId="4aceba1e-e6fd-4baf-89cc-7cbb9220b062" providerId="ADAL" clId="{1DEE47F5-9A77-4000-B98B-7EEFB4D9F667}"/>
    <pc:docChg chg="undo redo custSel modSld modMainMaster">
      <pc:chgData name="Misti Bruceri" userId="4aceba1e-e6fd-4baf-89cc-7cbb9220b062" providerId="ADAL" clId="{1DEE47F5-9A77-4000-B98B-7EEFB4D9F667}" dt="2023-04-03T22:08:45.873" v="3722" actId="1076"/>
      <pc:docMkLst>
        <pc:docMk/>
      </pc:docMkLst>
      <pc:sldChg chg="modSp mod setBg">
        <pc:chgData name="Misti Bruceri" userId="4aceba1e-e6fd-4baf-89cc-7cbb9220b062" providerId="ADAL" clId="{1DEE47F5-9A77-4000-B98B-7EEFB4D9F667}" dt="2023-03-24T03:39:20.628" v="1424" actId="1035"/>
        <pc:sldMkLst>
          <pc:docMk/>
          <pc:sldMk cId="1037891260" sldId="259"/>
        </pc:sldMkLst>
        <pc:graphicFrameChg chg="mod">
          <ac:chgData name="Misti Bruceri" userId="4aceba1e-e6fd-4baf-89cc-7cbb9220b062" providerId="ADAL" clId="{1DEE47F5-9A77-4000-B98B-7EEFB4D9F667}" dt="2023-03-24T03:39:20.628" v="1424" actId="1035"/>
          <ac:graphicFrameMkLst>
            <pc:docMk/>
            <pc:sldMk cId="1037891260" sldId="259"/>
            <ac:graphicFrameMk id="5" creationId="{1C884498-8164-4006-BF43-5BA30955675D}"/>
          </ac:graphicFrameMkLst>
        </pc:graphicFrameChg>
      </pc:sldChg>
      <pc:sldChg chg="setBg">
        <pc:chgData name="Misti Bruceri" userId="4aceba1e-e6fd-4baf-89cc-7cbb9220b062" providerId="ADAL" clId="{1DEE47F5-9A77-4000-B98B-7EEFB4D9F667}" dt="2023-03-23T03:31:27.308" v="442"/>
        <pc:sldMkLst>
          <pc:docMk/>
          <pc:sldMk cId="0" sldId="260"/>
        </pc:sldMkLst>
      </pc:sldChg>
      <pc:sldChg chg="modSp mod">
        <pc:chgData name="Misti Bruceri" userId="4aceba1e-e6fd-4baf-89cc-7cbb9220b062" providerId="ADAL" clId="{1DEE47F5-9A77-4000-B98B-7EEFB4D9F667}" dt="2023-03-23T03:19:04.689" v="390" actId="20577"/>
        <pc:sldMkLst>
          <pc:docMk/>
          <pc:sldMk cId="0" sldId="264"/>
        </pc:sldMkLst>
        <pc:spChg chg="mod">
          <ac:chgData name="Misti Bruceri" userId="4aceba1e-e6fd-4baf-89cc-7cbb9220b062" providerId="ADAL" clId="{1DEE47F5-9A77-4000-B98B-7EEFB4D9F667}" dt="2023-03-23T03:19:04.689" v="390" actId="20577"/>
          <ac:spMkLst>
            <pc:docMk/>
            <pc:sldMk cId="0" sldId="264"/>
            <ac:spMk id="136" creationId="{00000000-0000-0000-0000-000000000000}"/>
          </ac:spMkLst>
        </pc:spChg>
      </pc:sldChg>
      <pc:sldChg chg="addSp modSp mod">
        <pc:chgData name="Misti Bruceri" userId="4aceba1e-e6fd-4baf-89cc-7cbb9220b062" providerId="ADAL" clId="{1DEE47F5-9A77-4000-B98B-7EEFB4D9F667}" dt="2023-03-25T01:11:17.993" v="1604" actId="403"/>
        <pc:sldMkLst>
          <pc:docMk/>
          <pc:sldMk cId="2766676073" sldId="269"/>
        </pc:sldMkLst>
        <pc:spChg chg="mod">
          <ac:chgData name="Misti Bruceri" userId="4aceba1e-e6fd-4baf-89cc-7cbb9220b062" providerId="ADAL" clId="{1DEE47F5-9A77-4000-B98B-7EEFB4D9F667}" dt="2023-03-25T01:11:17.993" v="1604" actId="403"/>
          <ac:spMkLst>
            <pc:docMk/>
            <pc:sldMk cId="2766676073" sldId="269"/>
            <ac:spMk id="3" creationId="{4D1D3C4E-ED0F-4025-9BCE-E9C944039E86}"/>
          </ac:spMkLst>
        </pc:spChg>
        <pc:cxnChg chg="add mod">
          <ac:chgData name="Misti Bruceri" userId="4aceba1e-e6fd-4baf-89cc-7cbb9220b062" providerId="ADAL" clId="{1DEE47F5-9A77-4000-B98B-7EEFB4D9F667}" dt="2023-03-25T01:11:05.425" v="1602" actId="1038"/>
          <ac:cxnSpMkLst>
            <pc:docMk/>
            <pc:sldMk cId="2766676073" sldId="269"/>
            <ac:cxnSpMk id="5" creationId="{4CCF84F3-6688-94D8-8FAB-98340579DDF6}"/>
          </ac:cxnSpMkLst>
        </pc:cxnChg>
      </pc:sldChg>
      <pc:sldChg chg="modSp mod setBg">
        <pc:chgData name="Misti Bruceri" userId="4aceba1e-e6fd-4baf-89cc-7cbb9220b062" providerId="ADAL" clId="{1DEE47F5-9A77-4000-B98B-7EEFB4D9F667}" dt="2023-03-23T03:31:27.308" v="442"/>
        <pc:sldMkLst>
          <pc:docMk/>
          <pc:sldMk cId="1587177192" sldId="273"/>
        </pc:sldMkLst>
        <pc:spChg chg="mod">
          <ac:chgData name="Misti Bruceri" userId="4aceba1e-e6fd-4baf-89cc-7cbb9220b062" providerId="ADAL" clId="{1DEE47F5-9A77-4000-B98B-7EEFB4D9F667}" dt="2023-03-23T03:14:05.628" v="222" actId="20577"/>
          <ac:spMkLst>
            <pc:docMk/>
            <pc:sldMk cId="1587177192" sldId="273"/>
            <ac:spMk id="7" creationId="{F56E8D7F-23B0-413A-B43E-2CA606691F2D}"/>
          </ac:spMkLst>
        </pc:spChg>
      </pc:sldChg>
      <pc:sldChg chg="modSp mod">
        <pc:chgData name="Misti Bruceri" userId="4aceba1e-e6fd-4baf-89cc-7cbb9220b062" providerId="ADAL" clId="{1DEE47F5-9A77-4000-B98B-7EEFB4D9F667}" dt="2023-03-23T21:24:39.434" v="943" actId="1036"/>
        <pc:sldMkLst>
          <pc:docMk/>
          <pc:sldMk cId="0" sldId="275"/>
        </pc:sldMkLst>
        <pc:spChg chg="mod">
          <ac:chgData name="Misti Bruceri" userId="4aceba1e-e6fd-4baf-89cc-7cbb9220b062" providerId="ADAL" clId="{1DEE47F5-9A77-4000-B98B-7EEFB4D9F667}" dt="2023-03-23T21:23:06.737" v="926" actId="1035"/>
          <ac:spMkLst>
            <pc:docMk/>
            <pc:sldMk cId="0" sldId="275"/>
            <ac:spMk id="6" creationId="{91550717-5E1E-461A-83E3-D823A1C57B58}"/>
          </ac:spMkLst>
        </pc:spChg>
        <pc:spChg chg="mod">
          <ac:chgData name="Misti Bruceri" userId="4aceba1e-e6fd-4baf-89cc-7cbb9220b062" providerId="ADAL" clId="{1DEE47F5-9A77-4000-B98B-7EEFB4D9F667}" dt="2023-03-23T21:23:06.737" v="926" actId="1035"/>
          <ac:spMkLst>
            <pc:docMk/>
            <pc:sldMk cId="0" sldId="275"/>
            <ac:spMk id="12" creationId="{00000000-0000-0000-0000-000000000000}"/>
          </ac:spMkLst>
        </pc:spChg>
        <pc:spChg chg="mod">
          <ac:chgData name="Misti Bruceri" userId="4aceba1e-e6fd-4baf-89cc-7cbb9220b062" providerId="ADAL" clId="{1DEE47F5-9A77-4000-B98B-7EEFB4D9F667}" dt="2023-03-23T21:23:01.786" v="909" actId="1035"/>
          <ac:spMkLst>
            <pc:docMk/>
            <pc:sldMk cId="0" sldId="275"/>
            <ac:spMk id="149" creationId="{00000000-0000-0000-0000-000000000000}"/>
          </ac:spMkLst>
        </pc:spChg>
        <pc:spChg chg="mod">
          <ac:chgData name="Misti Bruceri" userId="4aceba1e-e6fd-4baf-89cc-7cbb9220b062" providerId="ADAL" clId="{1DEE47F5-9A77-4000-B98B-7EEFB4D9F667}" dt="2023-03-23T21:23:06.737" v="926" actId="1035"/>
          <ac:spMkLst>
            <pc:docMk/>
            <pc:sldMk cId="0" sldId="275"/>
            <ac:spMk id="150" creationId="{00000000-0000-0000-0000-000000000000}"/>
          </ac:spMkLst>
        </pc:spChg>
        <pc:spChg chg="mod">
          <ac:chgData name="Misti Bruceri" userId="4aceba1e-e6fd-4baf-89cc-7cbb9220b062" providerId="ADAL" clId="{1DEE47F5-9A77-4000-B98B-7EEFB4D9F667}" dt="2023-03-23T21:23:06.737" v="926" actId="1035"/>
          <ac:spMkLst>
            <pc:docMk/>
            <pc:sldMk cId="0" sldId="275"/>
            <ac:spMk id="151" creationId="{00000000-0000-0000-0000-000000000000}"/>
          </ac:spMkLst>
        </pc:spChg>
        <pc:spChg chg="mod">
          <ac:chgData name="Misti Bruceri" userId="4aceba1e-e6fd-4baf-89cc-7cbb9220b062" providerId="ADAL" clId="{1DEE47F5-9A77-4000-B98B-7EEFB4D9F667}" dt="2023-03-23T21:23:06.737" v="926" actId="1035"/>
          <ac:spMkLst>
            <pc:docMk/>
            <pc:sldMk cId="0" sldId="275"/>
            <ac:spMk id="153" creationId="{00000000-0000-0000-0000-000000000000}"/>
          </ac:spMkLst>
        </pc:spChg>
        <pc:spChg chg="mod">
          <ac:chgData name="Misti Bruceri" userId="4aceba1e-e6fd-4baf-89cc-7cbb9220b062" providerId="ADAL" clId="{1DEE47F5-9A77-4000-B98B-7EEFB4D9F667}" dt="2023-03-23T21:23:06.737" v="926" actId="1035"/>
          <ac:spMkLst>
            <pc:docMk/>
            <pc:sldMk cId="0" sldId="275"/>
            <ac:spMk id="154" creationId="{00000000-0000-0000-0000-000000000000}"/>
          </ac:spMkLst>
        </pc:spChg>
        <pc:spChg chg="mod">
          <ac:chgData name="Misti Bruceri" userId="4aceba1e-e6fd-4baf-89cc-7cbb9220b062" providerId="ADAL" clId="{1DEE47F5-9A77-4000-B98B-7EEFB4D9F667}" dt="2023-03-23T21:23:06.737" v="926" actId="1035"/>
          <ac:spMkLst>
            <pc:docMk/>
            <pc:sldMk cId="0" sldId="275"/>
            <ac:spMk id="155" creationId="{00000000-0000-0000-0000-000000000000}"/>
          </ac:spMkLst>
        </pc:spChg>
        <pc:picChg chg="mod">
          <ac:chgData name="Misti Bruceri" userId="4aceba1e-e6fd-4baf-89cc-7cbb9220b062" providerId="ADAL" clId="{1DEE47F5-9A77-4000-B98B-7EEFB4D9F667}" dt="2023-03-23T21:24:39.434" v="943" actId="1036"/>
          <ac:picMkLst>
            <pc:docMk/>
            <pc:sldMk cId="0" sldId="275"/>
            <ac:picMk id="3" creationId="{47E9065F-1B62-4196-B943-1A60989E487F}"/>
          </ac:picMkLst>
        </pc:picChg>
        <pc:picChg chg="mod ord">
          <ac:chgData name="Misti Bruceri" userId="4aceba1e-e6fd-4baf-89cc-7cbb9220b062" providerId="ADAL" clId="{1DEE47F5-9A77-4000-B98B-7EEFB4D9F667}" dt="2023-03-23T21:23:48.677" v="932" actId="166"/>
          <ac:picMkLst>
            <pc:docMk/>
            <pc:sldMk cId="0" sldId="275"/>
            <ac:picMk id="5" creationId="{3947312C-DA4B-4C84-9C72-6DBF1E298749}"/>
          </ac:picMkLst>
        </pc:picChg>
      </pc:sldChg>
      <pc:sldChg chg="modSp mod">
        <pc:chgData name="Misti Bruceri" userId="4aceba1e-e6fd-4baf-89cc-7cbb9220b062" providerId="ADAL" clId="{1DEE47F5-9A77-4000-B98B-7EEFB4D9F667}" dt="2023-03-23T21:25:35.631" v="960" actId="1038"/>
        <pc:sldMkLst>
          <pc:docMk/>
          <pc:sldMk cId="0" sldId="278"/>
        </pc:sldMkLst>
        <pc:spChg chg="mod">
          <ac:chgData name="Misti Bruceri" userId="4aceba1e-e6fd-4baf-89cc-7cbb9220b062" providerId="ADAL" clId="{1DEE47F5-9A77-4000-B98B-7EEFB4D9F667}" dt="2023-03-23T21:25:20.151" v="951" actId="1035"/>
          <ac:spMkLst>
            <pc:docMk/>
            <pc:sldMk cId="0" sldId="278"/>
            <ac:spMk id="331" creationId="{00000000-0000-0000-0000-000000000000}"/>
          </ac:spMkLst>
        </pc:spChg>
        <pc:spChg chg="mod">
          <ac:chgData name="Misti Bruceri" userId="4aceba1e-e6fd-4baf-89cc-7cbb9220b062" providerId="ADAL" clId="{1DEE47F5-9A77-4000-B98B-7EEFB4D9F667}" dt="2023-03-23T21:25:20.151" v="951" actId="1035"/>
          <ac:spMkLst>
            <pc:docMk/>
            <pc:sldMk cId="0" sldId="278"/>
            <ac:spMk id="332" creationId="{00000000-0000-0000-0000-000000000000}"/>
          </ac:spMkLst>
        </pc:spChg>
        <pc:spChg chg="mod">
          <ac:chgData name="Misti Bruceri" userId="4aceba1e-e6fd-4baf-89cc-7cbb9220b062" providerId="ADAL" clId="{1DEE47F5-9A77-4000-B98B-7EEFB4D9F667}" dt="2023-03-23T21:25:20.151" v="951" actId="1035"/>
          <ac:spMkLst>
            <pc:docMk/>
            <pc:sldMk cId="0" sldId="278"/>
            <ac:spMk id="333" creationId="{00000000-0000-0000-0000-000000000000}"/>
          </ac:spMkLst>
        </pc:spChg>
        <pc:spChg chg="mod">
          <ac:chgData name="Misti Bruceri" userId="4aceba1e-e6fd-4baf-89cc-7cbb9220b062" providerId="ADAL" clId="{1DEE47F5-9A77-4000-B98B-7EEFB4D9F667}" dt="2023-03-23T21:25:26.166" v="954" actId="1035"/>
          <ac:spMkLst>
            <pc:docMk/>
            <pc:sldMk cId="0" sldId="278"/>
            <ac:spMk id="336" creationId="{00000000-0000-0000-0000-000000000000}"/>
          </ac:spMkLst>
        </pc:spChg>
        <pc:spChg chg="mod">
          <ac:chgData name="Misti Bruceri" userId="4aceba1e-e6fd-4baf-89cc-7cbb9220b062" providerId="ADAL" clId="{1DEE47F5-9A77-4000-B98B-7EEFB4D9F667}" dt="2023-03-23T21:25:20.151" v="951" actId="1035"/>
          <ac:spMkLst>
            <pc:docMk/>
            <pc:sldMk cId="0" sldId="278"/>
            <ac:spMk id="338" creationId="{00000000-0000-0000-0000-000000000000}"/>
          </ac:spMkLst>
        </pc:spChg>
        <pc:spChg chg="mod">
          <ac:chgData name="Misti Bruceri" userId="4aceba1e-e6fd-4baf-89cc-7cbb9220b062" providerId="ADAL" clId="{1DEE47F5-9A77-4000-B98B-7EEFB4D9F667}" dt="2023-03-23T21:25:31.573" v="957" actId="1035"/>
          <ac:spMkLst>
            <pc:docMk/>
            <pc:sldMk cId="0" sldId="278"/>
            <ac:spMk id="340" creationId="{00000000-0000-0000-0000-000000000000}"/>
          </ac:spMkLst>
        </pc:spChg>
        <pc:grpChg chg="mod">
          <ac:chgData name="Misti Bruceri" userId="4aceba1e-e6fd-4baf-89cc-7cbb9220b062" providerId="ADAL" clId="{1DEE47F5-9A77-4000-B98B-7EEFB4D9F667}" dt="2023-03-23T21:25:35.631" v="960" actId="1038"/>
          <ac:grpSpMkLst>
            <pc:docMk/>
            <pc:sldMk cId="0" sldId="278"/>
            <ac:grpSpMk id="339" creationId="{00000000-0000-0000-0000-000000000000}"/>
          </ac:grpSpMkLst>
        </pc:grpChg>
      </pc:sldChg>
      <pc:sldChg chg="modSp mod">
        <pc:chgData name="Misti Bruceri" userId="4aceba1e-e6fd-4baf-89cc-7cbb9220b062" providerId="ADAL" clId="{1DEE47F5-9A77-4000-B98B-7EEFB4D9F667}" dt="2023-03-23T21:27:19.573" v="967" actId="255"/>
        <pc:sldMkLst>
          <pc:docMk/>
          <pc:sldMk cId="0" sldId="279"/>
        </pc:sldMkLst>
        <pc:spChg chg="mod">
          <ac:chgData name="Misti Bruceri" userId="4aceba1e-e6fd-4baf-89cc-7cbb9220b062" providerId="ADAL" clId="{1DEE47F5-9A77-4000-B98B-7EEFB4D9F667}" dt="2023-03-23T21:27:19.573" v="967" actId="255"/>
          <ac:spMkLst>
            <pc:docMk/>
            <pc:sldMk cId="0" sldId="279"/>
            <ac:spMk id="350" creationId="{00000000-0000-0000-0000-000000000000}"/>
          </ac:spMkLst>
        </pc:spChg>
      </pc:sldChg>
      <pc:sldChg chg="modSp mod">
        <pc:chgData name="Misti Bruceri" userId="4aceba1e-e6fd-4baf-89cc-7cbb9220b062" providerId="ADAL" clId="{1DEE47F5-9A77-4000-B98B-7EEFB4D9F667}" dt="2023-03-30T23:19:55.418" v="3669" actId="1076"/>
        <pc:sldMkLst>
          <pc:docMk/>
          <pc:sldMk cId="0" sldId="290"/>
        </pc:sldMkLst>
        <pc:spChg chg="mod">
          <ac:chgData name="Misti Bruceri" userId="4aceba1e-e6fd-4baf-89cc-7cbb9220b062" providerId="ADAL" clId="{1DEE47F5-9A77-4000-B98B-7EEFB4D9F667}" dt="2023-03-30T23:19:55.418" v="3669" actId="1076"/>
          <ac:spMkLst>
            <pc:docMk/>
            <pc:sldMk cId="0" sldId="290"/>
            <ac:spMk id="2" creationId="{C1C2A4AA-F6FE-4AB7-BE83-0491DEB285EF}"/>
          </ac:spMkLst>
        </pc:spChg>
        <pc:spChg chg="mod">
          <ac:chgData name="Misti Bruceri" userId="4aceba1e-e6fd-4baf-89cc-7cbb9220b062" providerId="ADAL" clId="{1DEE47F5-9A77-4000-B98B-7EEFB4D9F667}" dt="2023-03-24T03:31:33.404" v="1279" actId="1035"/>
          <ac:spMkLst>
            <pc:docMk/>
            <pc:sldMk cId="0" sldId="290"/>
            <ac:spMk id="14" creationId="{6D129D8E-3D92-4E3D-B843-8F4C2DD0CA0A}"/>
          </ac:spMkLst>
        </pc:spChg>
        <pc:spChg chg="mod">
          <ac:chgData name="Misti Bruceri" userId="4aceba1e-e6fd-4baf-89cc-7cbb9220b062" providerId="ADAL" clId="{1DEE47F5-9A77-4000-B98B-7EEFB4D9F667}" dt="2023-03-24T03:31:33.404" v="1279" actId="1035"/>
          <ac:spMkLst>
            <pc:docMk/>
            <pc:sldMk cId="0" sldId="290"/>
            <ac:spMk id="16" creationId="{1CD27956-D8F3-46D4-897E-3085C9780A2A}"/>
          </ac:spMkLst>
        </pc:spChg>
        <pc:spChg chg="mod">
          <ac:chgData name="Misti Bruceri" userId="4aceba1e-e6fd-4baf-89cc-7cbb9220b062" providerId="ADAL" clId="{1DEE47F5-9A77-4000-B98B-7EEFB4D9F667}" dt="2023-03-24T03:31:33.404" v="1279" actId="1035"/>
          <ac:spMkLst>
            <pc:docMk/>
            <pc:sldMk cId="0" sldId="290"/>
            <ac:spMk id="23" creationId="{1A6B9F93-860B-4551-A115-4CF69A0D68AB}"/>
          </ac:spMkLst>
        </pc:spChg>
        <pc:spChg chg="mod">
          <ac:chgData name="Misti Bruceri" userId="4aceba1e-e6fd-4baf-89cc-7cbb9220b062" providerId="ADAL" clId="{1DEE47F5-9A77-4000-B98B-7EEFB4D9F667}" dt="2023-03-24T03:31:33.404" v="1279" actId="1035"/>
          <ac:spMkLst>
            <pc:docMk/>
            <pc:sldMk cId="0" sldId="290"/>
            <ac:spMk id="24" creationId="{457E49ED-990E-43F5-9D61-C0F040543F39}"/>
          </ac:spMkLst>
        </pc:spChg>
        <pc:spChg chg="mod">
          <ac:chgData name="Misti Bruceri" userId="4aceba1e-e6fd-4baf-89cc-7cbb9220b062" providerId="ADAL" clId="{1DEE47F5-9A77-4000-B98B-7EEFB4D9F667}" dt="2023-03-24T03:31:33.404" v="1279" actId="1035"/>
          <ac:spMkLst>
            <pc:docMk/>
            <pc:sldMk cId="0" sldId="290"/>
            <ac:spMk id="25" creationId="{0A0F9255-E2ED-499C-A859-D25C2136283E}"/>
          </ac:spMkLst>
        </pc:spChg>
        <pc:spChg chg="mod">
          <ac:chgData name="Misti Bruceri" userId="4aceba1e-e6fd-4baf-89cc-7cbb9220b062" providerId="ADAL" clId="{1DEE47F5-9A77-4000-B98B-7EEFB4D9F667}" dt="2023-03-24T03:31:33.404" v="1279" actId="1035"/>
          <ac:spMkLst>
            <pc:docMk/>
            <pc:sldMk cId="0" sldId="290"/>
            <ac:spMk id="420" creationId="{00000000-0000-0000-0000-000000000000}"/>
          </ac:spMkLst>
        </pc:spChg>
        <pc:spChg chg="mod">
          <ac:chgData name="Misti Bruceri" userId="4aceba1e-e6fd-4baf-89cc-7cbb9220b062" providerId="ADAL" clId="{1DEE47F5-9A77-4000-B98B-7EEFB4D9F667}" dt="2023-03-24T03:31:33.404" v="1279" actId="1035"/>
          <ac:spMkLst>
            <pc:docMk/>
            <pc:sldMk cId="0" sldId="290"/>
            <ac:spMk id="425" creationId="{00000000-0000-0000-0000-000000000000}"/>
          </ac:spMkLst>
        </pc:spChg>
        <pc:picChg chg="mod">
          <ac:chgData name="Misti Bruceri" userId="4aceba1e-e6fd-4baf-89cc-7cbb9220b062" providerId="ADAL" clId="{1DEE47F5-9A77-4000-B98B-7EEFB4D9F667}" dt="2023-03-24T03:31:33.404" v="1279" actId="1035"/>
          <ac:picMkLst>
            <pc:docMk/>
            <pc:sldMk cId="0" sldId="290"/>
            <ac:picMk id="5" creationId="{6E7F073F-A235-42A6-A862-66FDF729625A}"/>
          </ac:picMkLst>
        </pc:picChg>
        <pc:picChg chg="mod">
          <ac:chgData name="Misti Bruceri" userId="4aceba1e-e6fd-4baf-89cc-7cbb9220b062" providerId="ADAL" clId="{1DEE47F5-9A77-4000-B98B-7EEFB4D9F667}" dt="2023-03-24T03:31:33.911" v="1281" actId="1076"/>
          <ac:picMkLst>
            <pc:docMk/>
            <pc:sldMk cId="0" sldId="290"/>
            <ac:picMk id="11" creationId="{8908ECD0-8E21-4C0B-55EC-DB3356FAE90E}"/>
          </ac:picMkLst>
        </pc:picChg>
      </pc:sldChg>
      <pc:sldChg chg="addSp delSp modSp mod">
        <pc:chgData name="Misti Bruceri" userId="4aceba1e-e6fd-4baf-89cc-7cbb9220b062" providerId="ADAL" clId="{1DEE47F5-9A77-4000-B98B-7EEFB4D9F667}" dt="2023-03-24T03:33:40.204" v="1333" actId="165"/>
        <pc:sldMkLst>
          <pc:docMk/>
          <pc:sldMk cId="0" sldId="299"/>
        </pc:sldMkLst>
        <pc:spChg chg="mod topLvl">
          <ac:chgData name="Misti Bruceri" userId="4aceba1e-e6fd-4baf-89cc-7cbb9220b062" providerId="ADAL" clId="{1DEE47F5-9A77-4000-B98B-7EEFB4D9F667}" dt="2023-03-24T03:33:40.204" v="1333" actId="165"/>
          <ac:spMkLst>
            <pc:docMk/>
            <pc:sldMk cId="0" sldId="299"/>
            <ac:spMk id="5" creationId="{3ACF0B6A-DAFC-6A77-42F8-80376C877548}"/>
          </ac:spMkLst>
        </pc:spChg>
        <pc:spChg chg="mod topLvl">
          <ac:chgData name="Misti Bruceri" userId="4aceba1e-e6fd-4baf-89cc-7cbb9220b062" providerId="ADAL" clId="{1DEE47F5-9A77-4000-B98B-7EEFB4D9F667}" dt="2023-03-24T03:33:40.204" v="1333" actId="165"/>
          <ac:spMkLst>
            <pc:docMk/>
            <pc:sldMk cId="0" sldId="299"/>
            <ac:spMk id="13" creationId="{25DB2E23-0EF6-4920-BD83-70F21E8ADE57}"/>
          </ac:spMkLst>
        </pc:spChg>
        <pc:spChg chg="mod topLvl">
          <ac:chgData name="Misti Bruceri" userId="4aceba1e-e6fd-4baf-89cc-7cbb9220b062" providerId="ADAL" clId="{1DEE47F5-9A77-4000-B98B-7EEFB4D9F667}" dt="2023-03-24T03:33:40.204" v="1333" actId="165"/>
          <ac:spMkLst>
            <pc:docMk/>
            <pc:sldMk cId="0" sldId="299"/>
            <ac:spMk id="14" creationId="{60049F99-E5EB-40E1-9DD1-958EF2C3A797}"/>
          </ac:spMkLst>
        </pc:spChg>
        <pc:spChg chg="mod topLvl">
          <ac:chgData name="Misti Bruceri" userId="4aceba1e-e6fd-4baf-89cc-7cbb9220b062" providerId="ADAL" clId="{1DEE47F5-9A77-4000-B98B-7EEFB4D9F667}" dt="2023-03-24T03:33:40.204" v="1333" actId="165"/>
          <ac:spMkLst>
            <pc:docMk/>
            <pc:sldMk cId="0" sldId="299"/>
            <ac:spMk id="554" creationId="{00000000-0000-0000-0000-000000000000}"/>
          </ac:spMkLst>
        </pc:spChg>
        <pc:spChg chg="mod topLvl">
          <ac:chgData name="Misti Bruceri" userId="4aceba1e-e6fd-4baf-89cc-7cbb9220b062" providerId="ADAL" clId="{1DEE47F5-9A77-4000-B98B-7EEFB4D9F667}" dt="2023-03-24T03:33:40.204" v="1333" actId="165"/>
          <ac:spMkLst>
            <pc:docMk/>
            <pc:sldMk cId="0" sldId="299"/>
            <ac:spMk id="555" creationId="{00000000-0000-0000-0000-000000000000}"/>
          </ac:spMkLst>
        </pc:spChg>
        <pc:spChg chg="mod topLvl">
          <ac:chgData name="Misti Bruceri" userId="4aceba1e-e6fd-4baf-89cc-7cbb9220b062" providerId="ADAL" clId="{1DEE47F5-9A77-4000-B98B-7EEFB4D9F667}" dt="2023-03-24T03:33:40.204" v="1333" actId="165"/>
          <ac:spMkLst>
            <pc:docMk/>
            <pc:sldMk cId="0" sldId="299"/>
            <ac:spMk id="556" creationId="{00000000-0000-0000-0000-000000000000}"/>
          </ac:spMkLst>
        </pc:spChg>
        <pc:spChg chg="mod topLvl">
          <ac:chgData name="Misti Bruceri" userId="4aceba1e-e6fd-4baf-89cc-7cbb9220b062" providerId="ADAL" clId="{1DEE47F5-9A77-4000-B98B-7EEFB4D9F667}" dt="2023-03-24T03:33:40.204" v="1333" actId="165"/>
          <ac:spMkLst>
            <pc:docMk/>
            <pc:sldMk cId="0" sldId="299"/>
            <ac:spMk id="559" creationId="{00000000-0000-0000-0000-000000000000}"/>
          </ac:spMkLst>
        </pc:spChg>
        <pc:spChg chg="mod topLvl">
          <ac:chgData name="Misti Bruceri" userId="4aceba1e-e6fd-4baf-89cc-7cbb9220b062" providerId="ADAL" clId="{1DEE47F5-9A77-4000-B98B-7EEFB4D9F667}" dt="2023-03-24T03:33:40.204" v="1333" actId="165"/>
          <ac:spMkLst>
            <pc:docMk/>
            <pc:sldMk cId="0" sldId="299"/>
            <ac:spMk id="560" creationId="{00000000-0000-0000-0000-000000000000}"/>
          </ac:spMkLst>
        </pc:spChg>
        <pc:spChg chg="mod topLvl">
          <ac:chgData name="Misti Bruceri" userId="4aceba1e-e6fd-4baf-89cc-7cbb9220b062" providerId="ADAL" clId="{1DEE47F5-9A77-4000-B98B-7EEFB4D9F667}" dt="2023-03-24T03:33:40.204" v="1333" actId="165"/>
          <ac:spMkLst>
            <pc:docMk/>
            <pc:sldMk cId="0" sldId="299"/>
            <ac:spMk id="564" creationId="{00000000-0000-0000-0000-000000000000}"/>
          </ac:spMkLst>
        </pc:spChg>
        <pc:grpChg chg="add del mod">
          <ac:chgData name="Misti Bruceri" userId="4aceba1e-e6fd-4baf-89cc-7cbb9220b062" providerId="ADAL" clId="{1DEE47F5-9A77-4000-B98B-7EEFB4D9F667}" dt="2023-03-24T03:33:40.204" v="1333" actId="165"/>
          <ac:grpSpMkLst>
            <pc:docMk/>
            <pc:sldMk cId="0" sldId="299"/>
            <ac:grpSpMk id="2" creationId="{C231208B-4843-6416-5A98-82C26300F67B}"/>
          </ac:grpSpMkLst>
        </pc:grpChg>
        <pc:picChg chg="mod topLvl">
          <ac:chgData name="Misti Bruceri" userId="4aceba1e-e6fd-4baf-89cc-7cbb9220b062" providerId="ADAL" clId="{1DEE47F5-9A77-4000-B98B-7EEFB4D9F667}" dt="2023-03-24T03:33:40.204" v="1333" actId="165"/>
          <ac:picMkLst>
            <pc:docMk/>
            <pc:sldMk cId="0" sldId="299"/>
            <ac:picMk id="4" creationId="{8A34A867-573E-C742-44F5-450A04E87168}"/>
          </ac:picMkLst>
        </pc:picChg>
      </pc:sldChg>
      <pc:sldChg chg="modSp mod">
        <pc:chgData name="Misti Bruceri" userId="4aceba1e-e6fd-4baf-89cc-7cbb9220b062" providerId="ADAL" clId="{1DEE47F5-9A77-4000-B98B-7EEFB4D9F667}" dt="2023-03-30T21:23:56.055" v="2370" actId="1035"/>
        <pc:sldMkLst>
          <pc:docMk/>
          <pc:sldMk cId="0" sldId="304"/>
        </pc:sldMkLst>
        <pc:spChg chg="mod">
          <ac:chgData name="Misti Bruceri" userId="4aceba1e-e6fd-4baf-89cc-7cbb9220b062" providerId="ADAL" clId="{1DEE47F5-9A77-4000-B98B-7EEFB4D9F667}" dt="2023-03-30T21:23:56.055" v="2370" actId="1035"/>
          <ac:spMkLst>
            <pc:docMk/>
            <pc:sldMk cId="0" sldId="304"/>
            <ac:spMk id="549" creationId="{00000000-0000-0000-0000-000000000000}"/>
          </ac:spMkLst>
        </pc:spChg>
        <pc:spChg chg="mod">
          <ac:chgData name="Misti Bruceri" userId="4aceba1e-e6fd-4baf-89cc-7cbb9220b062" providerId="ADAL" clId="{1DEE47F5-9A77-4000-B98B-7EEFB4D9F667}" dt="2023-03-30T21:23:56.055" v="2370" actId="1035"/>
          <ac:spMkLst>
            <pc:docMk/>
            <pc:sldMk cId="0" sldId="304"/>
            <ac:spMk id="559" creationId="{00000000-0000-0000-0000-000000000000}"/>
          </ac:spMkLst>
        </pc:spChg>
        <pc:grpChg chg="mod">
          <ac:chgData name="Misti Bruceri" userId="4aceba1e-e6fd-4baf-89cc-7cbb9220b062" providerId="ADAL" clId="{1DEE47F5-9A77-4000-B98B-7EEFB4D9F667}" dt="2023-03-30T21:23:56.055" v="2370" actId="1035"/>
          <ac:grpSpMkLst>
            <pc:docMk/>
            <pc:sldMk cId="0" sldId="304"/>
            <ac:grpSpMk id="550" creationId="{00000000-0000-0000-0000-000000000000}"/>
          </ac:grpSpMkLst>
        </pc:grpChg>
        <pc:picChg chg="mod">
          <ac:chgData name="Misti Bruceri" userId="4aceba1e-e6fd-4baf-89cc-7cbb9220b062" providerId="ADAL" clId="{1DEE47F5-9A77-4000-B98B-7EEFB4D9F667}" dt="2023-03-30T21:23:56.055" v="2370" actId="1035"/>
          <ac:picMkLst>
            <pc:docMk/>
            <pc:sldMk cId="0" sldId="304"/>
            <ac:picMk id="560" creationId="{00000000-0000-0000-0000-000000000000}"/>
          </ac:picMkLst>
        </pc:picChg>
      </pc:sldChg>
      <pc:sldChg chg="modSp mod">
        <pc:chgData name="Misti Bruceri" userId="4aceba1e-e6fd-4baf-89cc-7cbb9220b062" providerId="ADAL" clId="{1DEE47F5-9A77-4000-B98B-7EEFB4D9F667}" dt="2023-03-30T21:11:39.326" v="2354" actId="1076"/>
        <pc:sldMkLst>
          <pc:docMk/>
          <pc:sldMk cId="0" sldId="305"/>
        </pc:sldMkLst>
        <pc:spChg chg="mod">
          <ac:chgData name="Misti Bruceri" userId="4aceba1e-e6fd-4baf-89cc-7cbb9220b062" providerId="ADAL" clId="{1DEE47F5-9A77-4000-B98B-7EEFB4D9F667}" dt="2023-03-30T21:11:28.982" v="2352" actId="1076"/>
          <ac:spMkLst>
            <pc:docMk/>
            <pc:sldMk cId="0" sldId="305"/>
            <ac:spMk id="569" creationId="{00000000-0000-0000-0000-000000000000}"/>
          </ac:spMkLst>
        </pc:spChg>
        <pc:spChg chg="mod">
          <ac:chgData name="Misti Bruceri" userId="4aceba1e-e6fd-4baf-89cc-7cbb9220b062" providerId="ADAL" clId="{1DEE47F5-9A77-4000-B98B-7EEFB4D9F667}" dt="2023-03-30T21:11:39.326" v="2354" actId="1076"/>
          <ac:spMkLst>
            <pc:docMk/>
            <pc:sldMk cId="0" sldId="305"/>
            <ac:spMk id="571" creationId="{00000000-0000-0000-0000-000000000000}"/>
          </ac:spMkLst>
        </pc:spChg>
        <pc:spChg chg="mod">
          <ac:chgData name="Misti Bruceri" userId="4aceba1e-e6fd-4baf-89cc-7cbb9220b062" providerId="ADAL" clId="{1DEE47F5-9A77-4000-B98B-7EEFB4D9F667}" dt="2023-03-30T21:11:23.930" v="2351" actId="1035"/>
          <ac:spMkLst>
            <pc:docMk/>
            <pc:sldMk cId="0" sldId="305"/>
            <ac:spMk id="572" creationId="{00000000-0000-0000-0000-000000000000}"/>
          </ac:spMkLst>
        </pc:spChg>
        <pc:picChg chg="mod">
          <ac:chgData name="Misti Bruceri" userId="4aceba1e-e6fd-4baf-89cc-7cbb9220b062" providerId="ADAL" clId="{1DEE47F5-9A77-4000-B98B-7EEFB4D9F667}" dt="2023-03-30T21:11:23.930" v="2351" actId="1035"/>
          <ac:picMkLst>
            <pc:docMk/>
            <pc:sldMk cId="0" sldId="305"/>
            <ac:picMk id="3" creationId="{C38BFEA8-3F55-15CA-035F-65407BD2B3D5}"/>
          </ac:picMkLst>
        </pc:picChg>
        <pc:picChg chg="mod">
          <ac:chgData name="Misti Bruceri" userId="4aceba1e-e6fd-4baf-89cc-7cbb9220b062" providerId="ADAL" clId="{1DEE47F5-9A77-4000-B98B-7EEFB4D9F667}" dt="2023-03-30T21:11:34.701" v="2353" actId="1076"/>
          <ac:picMkLst>
            <pc:docMk/>
            <pc:sldMk cId="0" sldId="305"/>
            <ac:picMk id="5" creationId="{9F7BF240-C437-FF9B-4A0A-58209F4E4940}"/>
          </ac:picMkLst>
        </pc:picChg>
      </pc:sldChg>
      <pc:sldChg chg="modSp mod">
        <pc:chgData name="Misti Bruceri" userId="4aceba1e-e6fd-4baf-89cc-7cbb9220b062" providerId="ADAL" clId="{1DEE47F5-9A77-4000-B98B-7EEFB4D9F667}" dt="2023-03-30T23:17:28.315" v="3646" actId="14100"/>
        <pc:sldMkLst>
          <pc:docMk/>
          <pc:sldMk cId="0" sldId="315"/>
        </pc:sldMkLst>
        <pc:spChg chg="mod">
          <ac:chgData name="Misti Bruceri" userId="4aceba1e-e6fd-4baf-89cc-7cbb9220b062" providerId="ADAL" clId="{1DEE47F5-9A77-4000-B98B-7EEFB4D9F667}" dt="2023-03-30T23:17:28.315" v="3646" actId="14100"/>
          <ac:spMkLst>
            <pc:docMk/>
            <pc:sldMk cId="0" sldId="315"/>
            <ac:spMk id="643" creationId="{00000000-0000-0000-0000-000000000000}"/>
          </ac:spMkLst>
        </pc:spChg>
        <pc:spChg chg="mod">
          <ac:chgData name="Misti Bruceri" userId="4aceba1e-e6fd-4baf-89cc-7cbb9220b062" providerId="ADAL" clId="{1DEE47F5-9A77-4000-B98B-7EEFB4D9F667}" dt="2023-03-30T23:16:50.354" v="3617" actId="1035"/>
          <ac:spMkLst>
            <pc:docMk/>
            <pc:sldMk cId="0" sldId="315"/>
            <ac:spMk id="647" creationId="{00000000-0000-0000-0000-000000000000}"/>
          </ac:spMkLst>
        </pc:spChg>
        <pc:picChg chg="mod">
          <ac:chgData name="Misti Bruceri" userId="4aceba1e-e6fd-4baf-89cc-7cbb9220b062" providerId="ADAL" clId="{1DEE47F5-9A77-4000-B98B-7EEFB4D9F667}" dt="2023-03-30T23:16:50.354" v="3617" actId="1035"/>
          <ac:picMkLst>
            <pc:docMk/>
            <pc:sldMk cId="0" sldId="315"/>
            <ac:picMk id="5" creationId="{1A5522D6-70EE-7617-CD6B-8B5DBD15E8B5}"/>
          </ac:picMkLst>
        </pc:picChg>
        <pc:picChg chg="mod">
          <ac:chgData name="Misti Bruceri" userId="4aceba1e-e6fd-4baf-89cc-7cbb9220b062" providerId="ADAL" clId="{1DEE47F5-9A77-4000-B98B-7EEFB4D9F667}" dt="2023-03-30T23:16:50.354" v="3617" actId="1035"/>
          <ac:picMkLst>
            <pc:docMk/>
            <pc:sldMk cId="0" sldId="315"/>
            <ac:picMk id="646" creationId="{00000000-0000-0000-0000-000000000000}"/>
          </ac:picMkLst>
        </pc:picChg>
      </pc:sldChg>
      <pc:sldChg chg="modSp mod">
        <pc:chgData name="Misti Bruceri" userId="4aceba1e-e6fd-4baf-89cc-7cbb9220b062" providerId="ADAL" clId="{1DEE47F5-9A77-4000-B98B-7EEFB4D9F667}" dt="2023-04-03T22:08:45.873" v="3722" actId="1076"/>
        <pc:sldMkLst>
          <pc:docMk/>
          <pc:sldMk cId="0" sldId="317"/>
        </pc:sldMkLst>
        <pc:spChg chg="mod">
          <ac:chgData name="Misti Bruceri" userId="4aceba1e-e6fd-4baf-89cc-7cbb9220b062" providerId="ADAL" clId="{1DEE47F5-9A77-4000-B98B-7EEFB4D9F667}" dt="2023-04-03T22:08:25.505" v="3719" actId="6549"/>
          <ac:spMkLst>
            <pc:docMk/>
            <pc:sldMk cId="0" sldId="317"/>
            <ac:spMk id="688" creationId="{00000000-0000-0000-0000-000000000000}"/>
          </ac:spMkLst>
        </pc:spChg>
        <pc:picChg chg="mod">
          <ac:chgData name="Misti Bruceri" userId="4aceba1e-e6fd-4baf-89cc-7cbb9220b062" providerId="ADAL" clId="{1DEE47F5-9A77-4000-B98B-7EEFB4D9F667}" dt="2023-04-03T22:08:45.873" v="3722" actId="1076"/>
          <ac:picMkLst>
            <pc:docMk/>
            <pc:sldMk cId="0" sldId="317"/>
            <ac:picMk id="689" creationId="{00000000-0000-0000-0000-000000000000}"/>
          </ac:picMkLst>
        </pc:picChg>
      </pc:sldChg>
      <pc:sldChg chg="addSp delSp modSp mod">
        <pc:chgData name="Misti Bruceri" userId="4aceba1e-e6fd-4baf-89cc-7cbb9220b062" providerId="ADAL" clId="{1DEE47F5-9A77-4000-B98B-7EEFB4D9F667}" dt="2023-03-30T23:01:19.594" v="2992" actId="14100"/>
        <pc:sldMkLst>
          <pc:docMk/>
          <pc:sldMk cId="0" sldId="321"/>
        </pc:sldMkLst>
        <pc:spChg chg="mod">
          <ac:chgData name="Misti Bruceri" userId="4aceba1e-e6fd-4baf-89cc-7cbb9220b062" providerId="ADAL" clId="{1DEE47F5-9A77-4000-B98B-7EEFB4D9F667}" dt="2023-03-30T23:01:19.594" v="2992" actId="14100"/>
          <ac:spMkLst>
            <pc:docMk/>
            <pc:sldMk cId="0" sldId="321"/>
            <ac:spMk id="796" creationId="{00000000-0000-0000-0000-000000000000}"/>
          </ac:spMkLst>
        </pc:spChg>
        <pc:graphicFrameChg chg="mod modGraphic">
          <ac:chgData name="Misti Bruceri" userId="4aceba1e-e6fd-4baf-89cc-7cbb9220b062" providerId="ADAL" clId="{1DEE47F5-9A77-4000-B98B-7EEFB4D9F667}" dt="2023-03-30T22:59:34.481" v="2964" actId="1035"/>
          <ac:graphicFrameMkLst>
            <pc:docMk/>
            <pc:sldMk cId="0" sldId="321"/>
            <ac:graphicFrameMk id="795" creationId="{00000000-0000-0000-0000-000000000000}"/>
          </ac:graphicFrameMkLst>
        </pc:graphicFrameChg>
        <pc:picChg chg="add del mod">
          <ac:chgData name="Misti Bruceri" userId="4aceba1e-e6fd-4baf-89cc-7cbb9220b062" providerId="ADAL" clId="{1DEE47F5-9A77-4000-B98B-7EEFB4D9F667}" dt="2023-03-30T23:01:02.062" v="2967"/>
          <ac:picMkLst>
            <pc:docMk/>
            <pc:sldMk cId="0" sldId="321"/>
            <ac:picMk id="2" creationId="{7E595231-0E16-7A73-9F59-F0778D45BD05}"/>
          </ac:picMkLst>
        </pc:picChg>
      </pc:sldChg>
      <pc:sldChg chg="addSp modSp mod">
        <pc:chgData name="Misti Bruceri" userId="4aceba1e-e6fd-4baf-89cc-7cbb9220b062" providerId="ADAL" clId="{1DEE47F5-9A77-4000-B98B-7EEFB4D9F667}" dt="2023-03-23T03:48:12.838" v="568" actId="1037"/>
        <pc:sldMkLst>
          <pc:docMk/>
          <pc:sldMk cId="0" sldId="329"/>
        </pc:sldMkLst>
        <pc:spChg chg="mod">
          <ac:chgData name="Misti Bruceri" userId="4aceba1e-e6fd-4baf-89cc-7cbb9220b062" providerId="ADAL" clId="{1DEE47F5-9A77-4000-B98B-7EEFB4D9F667}" dt="2023-03-23T03:46:51.921" v="535" actId="164"/>
          <ac:spMkLst>
            <pc:docMk/>
            <pc:sldMk cId="0" sldId="329"/>
            <ac:spMk id="2" creationId="{B06FB4AF-D88C-20BE-262F-7F4BA1DA9CC3}"/>
          </ac:spMkLst>
        </pc:spChg>
        <pc:spChg chg="mod">
          <ac:chgData name="Misti Bruceri" userId="4aceba1e-e6fd-4baf-89cc-7cbb9220b062" providerId="ADAL" clId="{1DEE47F5-9A77-4000-B98B-7EEFB4D9F667}" dt="2023-03-23T03:46:51.921" v="535" actId="164"/>
          <ac:spMkLst>
            <pc:docMk/>
            <pc:sldMk cId="0" sldId="329"/>
            <ac:spMk id="3" creationId="{C0B9E975-5AD1-F89F-E31C-464429A8151C}"/>
          </ac:spMkLst>
        </pc:spChg>
        <pc:spChg chg="mod">
          <ac:chgData name="Misti Bruceri" userId="4aceba1e-e6fd-4baf-89cc-7cbb9220b062" providerId="ADAL" clId="{1DEE47F5-9A77-4000-B98B-7EEFB4D9F667}" dt="2023-03-23T03:48:05.145" v="538" actId="164"/>
          <ac:spMkLst>
            <pc:docMk/>
            <pc:sldMk cId="0" sldId="329"/>
            <ac:spMk id="173" creationId="{00000000-0000-0000-0000-000000000000}"/>
          </ac:spMkLst>
        </pc:spChg>
        <pc:spChg chg="mod">
          <ac:chgData name="Misti Bruceri" userId="4aceba1e-e6fd-4baf-89cc-7cbb9220b062" providerId="ADAL" clId="{1DEE47F5-9A77-4000-B98B-7EEFB4D9F667}" dt="2023-03-23T03:48:05.145" v="538" actId="164"/>
          <ac:spMkLst>
            <pc:docMk/>
            <pc:sldMk cId="0" sldId="329"/>
            <ac:spMk id="174" creationId="{00000000-0000-0000-0000-000000000000}"/>
          </ac:spMkLst>
        </pc:spChg>
        <pc:spChg chg="mod">
          <ac:chgData name="Misti Bruceri" userId="4aceba1e-e6fd-4baf-89cc-7cbb9220b062" providerId="ADAL" clId="{1DEE47F5-9A77-4000-B98B-7EEFB4D9F667}" dt="2023-03-23T03:48:05.145" v="538" actId="164"/>
          <ac:spMkLst>
            <pc:docMk/>
            <pc:sldMk cId="0" sldId="329"/>
            <ac:spMk id="175"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76"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77"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78"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79"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0"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1"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2"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3"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4"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5"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6"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7"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8"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89"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0"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1"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2"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3"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4"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5"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6"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7"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8"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199"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0"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1"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2"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3"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4"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5"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6"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7"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8"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09"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0"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1"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2"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3"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4"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5" creationId="{00000000-0000-0000-0000-000000000000}"/>
          </ac:spMkLst>
        </pc:spChg>
        <pc:spChg chg="mod">
          <ac:chgData name="Misti Bruceri" userId="4aceba1e-e6fd-4baf-89cc-7cbb9220b062" providerId="ADAL" clId="{1DEE47F5-9A77-4000-B98B-7EEFB4D9F667}" dt="2023-03-23T03:46:19.132" v="534" actId="207"/>
          <ac:spMkLst>
            <pc:docMk/>
            <pc:sldMk cId="0" sldId="329"/>
            <ac:spMk id="216"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7" creationId="{00000000-0000-0000-0000-000000000000}"/>
          </ac:spMkLst>
        </pc:spChg>
        <pc:spChg chg="mod">
          <ac:chgData name="Misti Bruceri" userId="4aceba1e-e6fd-4baf-89cc-7cbb9220b062" providerId="ADAL" clId="{1DEE47F5-9A77-4000-B98B-7EEFB4D9F667}" dt="2023-03-23T03:48:05.145" v="538" actId="164"/>
          <ac:spMkLst>
            <pc:docMk/>
            <pc:sldMk cId="0" sldId="329"/>
            <ac:spMk id="218"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19"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20"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22"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24"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25" creationId="{00000000-0000-0000-0000-000000000000}"/>
          </ac:spMkLst>
        </pc:spChg>
        <pc:spChg chg="mod">
          <ac:chgData name="Misti Bruceri" userId="4aceba1e-e6fd-4baf-89cc-7cbb9220b062" providerId="ADAL" clId="{1DEE47F5-9A77-4000-B98B-7EEFB4D9F667}" dt="2023-03-23T03:46:51.921" v="535" actId="164"/>
          <ac:spMkLst>
            <pc:docMk/>
            <pc:sldMk cId="0" sldId="329"/>
            <ac:spMk id="226" creationId="{00000000-0000-0000-0000-000000000000}"/>
          </ac:spMkLst>
        </pc:spChg>
        <pc:grpChg chg="add mod">
          <ac:chgData name="Misti Bruceri" userId="4aceba1e-e6fd-4baf-89cc-7cbb9220b062" providerId="ADAL" clId="{1DEE47F5-9A77-4000-B98B-7EEFB4D9F667}" dt="2023-03-23T03:48:05.145" v="538" actId="164"/>
          <ac:grpSpMkLst>
            <pc:docMk/>
            <pc:sldMk cId="0" sldId="329"/>
            <ac:grpSpMk id="4" creationId="{F06DDD7A-9F4B-7B36-748D-1F7E16900E25}"/>
          </ac:grpSpMkLst>
        </pc:grpChg>
        <pc:grpChg chg="add mod">
          <ac:chgData name="Misti Bruceri" userId="4aceba1e-e6fd-4baf-89cc-7cbb9220b062" providerId="ADAL" clId="{1DEE47F5-9A77-4000-B98B-7EEFB4D9F667}" dt="2023-03-23T03:48:12.838" v="568" actId="1037"/>
          <ac:grpSpMkLst>
            <pc:docMk/>
            <pc:sldMk cId="0" sldId="329"/>
            <ac:grpSpMk id="5" creationId="{AC9D6211-4E80-6690-33B1-74ACDE3EA7F8}"/>
          </ac:grpSpMkLst>
        </pc:grpChg>
        <pc:cxnChg chg="mod">
          <ac:chgData name="Misti Bruceri" userId="4aceba1e-e6fd-4baf-89cc-7cbb9220b062" providerId="ADAL" clId="{1DEE47F5-9A77-4000-B98B-7EEFB4D9F667}" dt="2023-03-23T03:46:51.921" v="535" actId="164"/>
          <ac:cxnSpMkLst>
            <pc:docMk/>
            <pc:sldMk cId="0" sldId="329"/>
            <ac:cxnSpMk id="221" creationId="{00000000-0000-0000-0000-000000000000}"/>
          </ac:cxnSpMkLst>
        </pc:cxnChg>
        <pc:cxnChg chg="mod">
          <ac:chgData name="Misti Bruceri" userId="4aceba1e-e6fd-4baf-89cc-7cbb9220b062" providerId="ADAL" clId="{1DEE47F5-9A77-4000-B98B-7EEFB4D9F667}" dt="2023-03-23T03:46:51.921" v="535" actId="164"/>
          <ac:cxnSpMkLst>
            <pc:docMk/>
            <pc:sldMk cId="0" sldId="329"/>
            <ac:cxnSpMk id="223" creationId="{00000000-0000-0000-0000-000000000000}"/>
          </ac:cxnSpMkLst>
        </pc:cxnChg>
        <pc:cxnChg chg="mod">
          <ac:chgData name="Misti Bruceri" userId="4aceba1e-e6fd-4baf-89cc-7cbb9220b062" providerId="ADAL" clId="{1DEE47F5-9A77-4000-B98B-7EEFB4D9F667}" dt="2023-03-23T03:46:51.921" v="535" actId="164"/>
          <ac:cxnSpMkLst>
            <pc:docMk/>
            <pc:sldMk cId="0" sldId="329"/>
            <ac:cxnSpMk id="227" creationId="{00000000-0000-0000-0000-000000000000}"/>
          </ac:cxnSpMkLst>
        </pc:cxnChg>
        <pc:cxnChg chg="mod">
          <ac:chgData name="Misti Bruceri" userId="4aceba1e-e6fd-4baf-89cc-7cbb9220b062" providerId="ADAL" clId="{1DEE47F5-9A77-4000-B98B-7EEFB4D9F667}" dt="2023-03-23T03:46:51.921" v="535" actId="164"/>
          <ac:cxnSpMkLst>
            <pc:docMk/>
            <pc:sldMk cId="0" sldId="329"/>
            <ac:cxnSpMk id="228" creationId="{00000000-0000-0000-0000-000000000000}"/>
          </ac:cxnSpMkLst>
        </pc:cxnChg>
      </pc:sldChg>
      <pc:sldChg chg="modSp mod">
        <pc:chgData name="Misti Bruceri" userId="4aceba1e-e6fd-4baf-89cc-7cbb9220b062" providerId="ADAL" clId="{1DEE47F5-9A77-4000-B98B-7EEFB4D9F667}" dt="2023-03-24T03:26:30.406" v="1152" actId="14100"/>
        <pc:sldMkLst>
          <pc:docMk/>
          <pc:sldMk cId="2908010306" sldId="336"/>
        </pc:sldMkLst>
        <pc:spChg chg="mod">
          <ac:chgData name="Misti Bruceri" userId="4aceba1e-e6fd-4baf-89cc-7cbb9220b062" providerId="ADAL" clId="{1DEE47F5-9A77-4000-B98B-7EEFB4D9F667}" dt="2023-03-23T03:42:26.516" v="489" actId="27636"/>
          <ac:spMkLst>
            <pc:docMk/>
            <pc:sldMk cId="2908010306" sldId="336"/>
            <ac:spMk id="2" creationId="{ADF8A27F-89AE-4164-8397-DBBBF894325A}"/>
          </ac:spMkLst>
        </pc:spChg>
        <pc:spChg chg="mod">
          <ac:chgData name="Misti Bruceri" userId="4aceba1e-e6fd-4baf-89cc-7cbb9220b062" providerId="ADAL" clId="{1DEE47F5-9A77-4000-B98B-7EEFB4D9F667}" dt="2023-03-24T03:26:30.406" v="1152" actId="14100"/>
          <ac:spMkLst>
            <pc:docMk/>
            <pc:sldMk cId="2908010306" sldId="336"/>
            <ac:spMk id="3" creationId="{51293377-E5E3-4E85-8099-40E4FCDB6A00}"/>
          </ac:spMkLst>
        </pc:spChg>
      </pc:sldChg>
      <pc:sldChg chg="modSp mod">
        <pc:chgData name="Misti Bruceri" userId="4aceba1e-e6fd-4baf-89cc-7cbb9220b062" providerId="ADAL" clId="{1DEE47F5-9A77-4000-B98B-7EEFB4D9F667}" dt="2023-04-03T22:06:36.129" v="3711" actId="27636"/>
        <pc:sldMkLst>
          <pc:docMk/>
          <pc:sldMk cId="485786270" sldId="346"/>
        </pc:sldMkLst>
        <pc:spChg chg="mod">
          <ac:chgData name="Misti Bruceri" userId="4aceba1e-e6fd-4baf-89cc-7cbb9220b062" providerId="ADAL" clId="{1DEE47F5-9A77-4000-B98B-7EEFB4D9F667}" dt="2023-04-03T22:06:36.129" v="3711" actId="27636"/>
          <ac:spMkLst>
            <pc:docMk/>
            <pc:sldMk cId="485786270" sldId="346"/>
            <ac:spMk id="3" creationId="{3244F071-4A01-459B-9E32-17A04A5574E9}"/>
          </ac:spMkLst>
        </pc:spChg>
      </pc:sldChg>
      <pc:sldChg chg="modSp mod setBg">
        <pc:chgData name="Misti Bruceri" userId="4aceba1e-e6fd-4baf-89cc-7cbb9220b062" providerId="ADAL" clId="{1DEE47F5-9A77-4000-B98B-7EEFB4D9F667}" dt="2023-03-24T03:22:53.954" v="1144" actId="255"/>
        <pc:sldMkLst>
          <pc:docMk/>
          <pc:sldMk cId="2846644339" sldId="350"/>
        </pc:sldMkLst>
        <pc:spChg chg="mod">
          <ac:chgData name="Misti Bruceri" userId="4aceba1e-e6fd-4baf-89cc-7cbb9220b062" providerId="ADAL" clId="{1DEE47F5-9A77-4000-B98B-7EEFB4D9F667}" dt="2023-03-23T03:42:26.512" v="488" actId="27636"/>
          <ac:spMkLst>
            <pc:docMk/>
            <pc:sldMk cId="2846644339" sldId="350"/>
            <ac:spMk id="2" creationId="{9D82C1F1-6F84-42C0-897E-A85BF3DBECC4}"/>
          </ac:spMkLst>
        </pc:spChg>
        <pc:graphicFrameChg chg="mod">
          <ac:chgData name="Misti Bruceri" userId="4aceba1e-e6fd-4baf-89cc-7cbb9220b062" providerId="ADAL" clId="{1DEE47F5-9A77-4000-B98B-7EEFB4D9F667}" dt="2023-03-24T03:22:53.954" v="1144" actId="255"/>
          <ac:graphicFrameMkLst>
            <pc:docMk/>
            <pc:sldMk cId="2846644339" sldId="350"/>
            <ac:graphicFrameMk id="5" creationId="{0F3D9F09-6A57-4B6D-822B-D978BF2B384D}"/>
          </ac:graphicFrameMkLst>
        </pc:graphicFrameChg>
      </pc:sldChg>
      <pc:sldChg chg="addSp delSp modSp mod">
        <pc:chgData name="Misti Bruceri" userId="4aceba1e-e6fd-4baf-89cc-7cbb9220b062" providerId="ADAL" clId="{1DEE47F5-9A77-4000-B98B-7EEFB4D9F667}" dt="2023-03-30T23:20:12.423" v="3699" actId="1076"/>
        <pc:sldMkLst>
          <pc:docMk/>
          <pc:sldMk cId="2275874663" sldId="354"/>
        </pc:sldMkLst>
        <pc:spChg chg="mod topLvl">
          <ac:chgData name="Misti Bruceri" userId="4aceba1e-e6fd-4baf-89cc-7cbb9220b062" providerId="ADAL" clId="{1DEE47F5-9A77-4000-B98B-7EEFB4D9F667}" dt="2023-03-24T03:37:49.177" v="1413" actId="165"/>
          <ac:spMkLst>
            <pc:docMk/>
            <pc:sldMk cId="2275874663" sldId="354"/>
            <ac:spMk id="6" creationId="{C6236B1E-FBB6-4D8C-8DB6-73122AA1220E}"/>
          </ac:spMkLst>
        </pc:spChg>
        <pc:spChg chg="mod topLvl">
          <ac:chgData name="Misti Bruceri" userId="4aceba1e-e6fd-4baf-89cc-7cbb9220b062" providerId="ADAL" clId="{1DEE47F5-9A77-4000-B98B-7EEFB4D9F667}" dt="2023-03-24T03:37:49.177" v="1413" actId="165"/>
          <ac:spMkLst>
            <pc:docMk/>
            <pc:sldMk cId="2275874663" sldId="354"/>
            <ac:spMk id="8" creationId="{7DD6D194-1B40-4254-A47E-CF721D881BC6}"/>
          </ac:spMkLst>
        </pc:spChg>
        <pc:spChg chg="add del mod ord">
          <ac:chgData name="Misti Bruceri" userId="4aceba1e-e6fd-4baf-89cc-7cbb9220b062" providerId="ADAL" clId="{1DEE47F5-9A77-4000-B98B-7EEFB4D9F667}" dt="2023-03-24T03:37:20.752" v="1410" actId="1076"/>
          <ac:spMkLst>
            <pc:docMk/>
            <pc:sldMk cId="2275874663" sldId="354"/>
            <ac:spMk id="9" creationId="{6B68681F-9361-4CB1-A821-E9B18FB9A482}"/>
          </ac:spMkLst>
        </pc:spChg>
        <pc:spChg chg="mod">
          <ac:chgData name="Misti Bruceri" userId="4aceba1e-e6fd-4baf-89cc-7cbb9220b062" providerId="ADAL" clId="{1DEE47F5-9A77-4000-B98B-7EEFB4D9F667}" dt="2023-03-30T23:20:12.423" v="3699" actId="1076"/>
          <ac:spMkLst>
            <pc:docMk/>
            <pc:sldMk cId="2275874663" sldId="354"/>
            <ac:spMk id="12" creationId="{1FA5433E-BBA7-4ECA-8DC2-C7F472D83877}"/>
          </ac:spMkLst>
        </pc:spChg>
        <pc:spChg chg="mod topLvl">
          <ac:chgData name="Misti Bruceri" userId="4aceba1e-e6fd-4baf-89cc-7cbb9220b062" providerId="ADAL" clId="{1DEE47F5-9A77-4000-B98B-7EEFB4D9F667}" dt="2023-03-24T03:37:49.177" v="1413" actId="165"/>
          <ac:spMkLst>
            <pc:docMk/>
            <pc:sldMk cId="2275874663" sldId="354"/>
            <ac:spMk id="13" creationId="{DE74066A-7EB8-54FC-C961-54F1A1F21D6A}"/>
          </ac:spMkLst>
        </pc:spChg>
        <pc:spChg chg="mod topLvl">
          <ac:chgData name="Misti Bruceri" userId="4aceba1e-e6fd-4baf-89cc-7cbb9220b062" providerId="ADAL" clId="{1DEE47F5-9A77-4000-B98B-7EEFB4D9F667}" dt="2023-03-24T03:37:49.177" v="1413" actId="165"/>
          <ac:spMkLst>
            <pc:docMk/>
            <pc:sldMk cId="2275874663" sldId="354"/>
            <ac:spMk id="14" creationId="{5EBAD8EC-3CDF-4336-AAE2-CAA23121778D}"/>
          </ac:spMkLst>
        </pc:spChg>
        <pc:spChg chg="mod topLvl">
          <ac:chgData name="Misti Bruceri" userId="4aceba1e-e6fd-4baf-89cc-7cbb9220b062" providerId="ADAL" clId="{1DEE47F5-9A77-4000-B98B-7EEFB4D9F667}" dt="2023-03-24T03:37:49.177" v="1413" actId="165"/>
          <ac:spMkLst>
            <pc:docMk/>
            <pc:sldMk cId="2275874663" sldId="354"/>
            <ac:spMk id="17" creationId="{5A202F96-9E06-4E5B-8C87-D0DF847C2CF4}"/>
          </ac:spMkLst>
        </pc:spChg>
        <pc:spChg chg="mod topLvl">
          <ac:chgData name="Misti Bruceri" userId="4aceba1e-e6fd-4baf-89cc-7cbb9220b062" providerId="ADAL" clId="{1DEE47F5-9A77-4000-B98B-7EEFB4D9F667}" dt="2023-03-24T03:37:49.177" v="1413" actId="165"/>
          <ac:spMkLst>
            <pc:docMk/>
            <pc:sldMk cId="2275874663" sldId="354"/>
            <ac:spMk id="18" creationId="{FFA781C0-5494-C666-24CA-D7182526B82F}"/>
          </ac:spMkLst>
        </pc:spChg>
        <pc:grpChg chg="add del mod topLvl">
          <ac:chgData name="Misti Bruceri" userId="4aceba1e-e6fd-4baf-89cc-7cbb9220b062" providerId="ADAL" clId="{1DEE47F5-9A77-4000-B98B-7EEFB4D9F667}" dt="2023-03-24T03:37:49.177" v="1413" actId="165"/>
          <ac:grpSpMkLst>
            <pc:docMk/>
            <pc:sldMk cId="2275874663" sldId="354"/>
            <ac:grpSpMk id="2" creationId="{659F12E2-C685-FBD1-797C-DAE1D0D3CEFC}"/>
          </ac:grpSpMkLst>
        </pc:grpChg>
        <pc:grpChg chg="add del mod">
          <ac:chgData name="Misti Bruceri" userId="4aceba1e-e6fd-4baf-89cc-7cbb9220b062" providerId="ADAL" clId="{1DEE47F5-9A77-4000-B98B-7EEFB4D9F667}" dt="2023-03-24T03:37:45.819" v="1412" actId="165"/>
          <ac:grpSpMkLst>
            <pc:docMk/>
            <pc:sldMk cId="2275874663" sldId="354"/>
            <ac:grpSpMk id="3" creationId="{AFD8EB2C-5B9A-DD70-DBB3-E34052BD030D}"/>
          </ac:grpSpMkLst>
        </pc:grpChg>
        <pc:picChg chg="mod topLvl">
          <ac:chgData name="Misti Bruceri" userId="4aceba1e-e6fd-4baf-89cc-7cbb9220b062" providerId="ADAL" clId="{1DEE47F5-9A77-4000-B98B-7EEFB4D9F667}" dt="2023-03-24T03:37:45.819" v="1412" actId="165"/>
          <ac:picMkLst>
            <pc:docMk/>
            <pc:sldMk cId="2275874663" sldId="354"/>
            <ac:picMk id="7" creationId="{27460294-AB0C-42C7-076F-73B91980A1F3}"/>
          </ac:picMkLst>
        </pc:picChg>
        <pc:picChg chg="mod topLvl">
          <ac:chgData name="Misti Bruceri" userId="4aceba1e-e6fd-4baf-89cc-7cbb9220b062" providerId="ADAL" clId="{1DEE47F5-9A77-4000-B98B-7EEFB4D9F667}" dt="2023-03-24T03:37:49.177" v="1413" actId="165"/>
          <ac:picMkLst>
            <pc:docMk/>
            <pc:sldMk cId="2275874663" sldId="354"/>
            <ac:picMk id="11" creationId="{90BD0B74-74A0-11AB-031A-2935E5395191}"/>
          </ac:picMkLst>
        </pc:picChg>
      </pc:sldChg>
      <pc:sldChg chg="addSp modSp mod modClrScheme modAnim chgLayout">
        <pc:chgData name="Misti Bruceri" userId="4aceba1e-e6fd-4baf-89cc-7cbb9220b062" providerId="ADAL" clId="{1DEE47F5-9A77-4000-B98B-7EEFB4D9F667}" dt="2023-03-23T03:40:49.943" v="485" actId="1076"/>
        <pc:sldMkLst>
          <pc:docMk/>
          <pc:sldMk cId="898658271" sldId="511"/>
        </pc:sldMkLst>
        <pc:spChg chg="mod ord">
          <ac:chgData name="Misti Bruceri" userId="4aceba1e-e6fd-4baf-89cc-7cbb9220b062" providerId="ADAL" clId="{1DEE47F5-9A77-4000-B98B-7EEFB4D9F667}" dt="2023-03-23T03:39:15.954" v="462" actId="14100"/>
          <ac:spMkLst>
            <pc:docMk/>
            <pc:sldMk cId="898658271" sldId="511"/>
            <ac:spMk id="2" creationId="{BCD54552-EE39-4080-AD75-84AF919D704D}"/>
          </ac:spMkLst>
        </pc:spChg>
        <pc:spChg chg="mod ord">
          <ac:chgData name="Misti Bruceri" userId="4aceba1e-e6fd-4baf-89cc-7cbb9220b062" providerId="ADAL" clId="{1DEE47F5-9A77-4000-B98B-7EEFB4D9F667}" dt="2023-03-23T03:27:14.507" v="433" actId="700"/>
          <ac:spMkLst>
            <pc:docMk/>
            <pc:sldMk cId="898658271" sldId="511"/>
            <ac:spMk id="3" creationId="{DE96A754-C171-4CA7-BDB0-6090637DA6BE}"/>
          </ac:spMkLst>
        </pc:spChg>
        <pc:spChg chg="mod ord">
          <ac:chgData name="Misti Bruceri" userId="4aceba1e-e6fd-4baf-89cc-7cbb9220b062" providerId="ADAL" clId="{1DEE47F5-9A77-4000-B98B-7EEFB4D9F667}" dt="2023-03-23T03:27:14.507" v="433" actId="700"/>
          <ac:spMkLst>
            <pc:docMk/>
            <pc:sldMk cId="898658271" sldId="511"/>
            <ac:spMk id="5" creationId="{B64FF5C9-6167-7FC7-F52E-A653FEAA04F2}"/>
          </ac:spMkLst>
        </pc:spChg>
        <pc:grpChg chg="add mod">
          <ac:chgData name="Misti Bruceri" userId="4aceba1e-e6fd-4baf-89cc-7cbb9220b062" providerId="ADAL" clId="{1DEE47F5-9A77-4000-B98B-7EEFB4D9F667}" dt="2023-03-23T03:40:37.463" v="483" actId="164"/>
          <ac:grpSpMkLst>
            <pc:docMk/>
            <pc:sldMk cId="898658271" sldId="511"/>
            <ac:grpSpMk id="4" creationId="{55321A12-A2B1-5E0D-F3BF-AB5964A8A93B}"/>
          </ac:grpSpMkLst>
        </pc:grpChg>
        <pc:grpChg chg="add mod">
          <ac:chgData name="Misti Bruceri" userId="4aceba1e-e6fd-4baf-89cc-7cbb9220b062" providerId="ADAL" clId="{1DEE47F5-9A77-4000-B98B-7EEFB4D9F667}" dt="2023-03-23T03:40:49.943" v="485" actId="1076"/>
          <ac:grpSpMkLst>
            <pc:docMk/>
            <pc:sldMk cId="898658271" sldId="511"/>
            <ac:grpSpMk id="7" creationId="{FA8AB5F1-985F-F690-3DF2-79500F71FB9B}"/>
          </ac:grpSpMkLst>
        </pc:grpChg>
        <pc:grpChg chg="mod">
          <ac:chgData name="Misti Bruceri" userId="4aceba1e-e6fd-4baf-89cc-7cbb9220b062" providerId="ADAL" clId="{1DEE47F5-9A77-4000-B98B-7EEFB4D9F667}" dt="2023-03-23T03:39:52.638" v="465" actId="164"/>
          <ac:grpSpMkLst>
            <pc:docMk/>
            <pc:sldMk cId="898658271" sldId="511"/>
            <ac:grpSpMk id="8" creationId="{4FDF062D-639D-779D-7030-A2625500FCA7}"/>
          </ac:grpSpMkLst>
        </pc:grpChg>
        <pc:picChg chg="mod">
          <ac:chgData name="Misti Bruceri" userId="4aceba1e-e6fd-4baf-89cc-7cbb9220b062" providerId="ADAL" clId="{1DEE47F5-9A77-4000-B98B-7EEFB4D9F667}" dt="2023-03-23T03:39:52.638" v="465" actId="164"/>
          <ac:picMkLst>
            <pc:docMk/>
            <pc:sldMk cId="898658271" sldId="511"/>
            <ac:picMk id="6" creationId="{94D5C297-9276-8F64-CA58-22AA52533140}"/>
          </ac:picMkLst>
        </pc:picChg>
        <pc:cxnChg chg="mod">
          <ac:chgData name="Misti Bruceri" userId="4aceba1e-e6fd-4baf-89cc-7cbb9220b062" providerId="ADAL" clId="{1DEE47F5-9A77-4000-B98B-7EEFB4D9F667}" dt="2023-03-23T03:40:37.463" v="483" actId="164"/>
          <ac:cxnSpMkLst>
            <pc:docMk/>
            <pc:sldMk cId="898658271" sldId="511"/>
            <ac:cxnSpMk id="14" creationId="{23CCCFF7-BD96-9AEB-96B6-E6291DFB316E}"/>
          </ac:cxnSpMkLst>
        </pc:cxnChg>
        <pc:cxnChg chg="mod">
          <ac:chgData name="Misti Bruceri" userId="4aceba1e-e6fd-4baf-89cc-7cbb9220b062" providerId="ADAL" clId="{1DEE47F5-9A77-4000-B98B-7EEFB4D9F667}" dt="2023-03-23T03:40:37.463" v="483" actId="164"/>
          <ac:cxnSpMkLst>
            <pc:docMk/>
            <pc:sldMk cId="898658271" sldId="511"/>
            <ac:cxnSpMk id="16" creationId="{3A06D736-F685-9171-9437-0597DC8DF7FC}"/>
          </ac:cxnSpMkLst>
        </pc:cxnChg>
      </pc:sldChg>
      <pc:sldChg chg="modSp mod">
        <pc:chgData name="Misti Bruceri" userId="4aceba1e-e6fd-4baf-89cc-7cbb9220b062" providerId="ADAL" clId="{1DEE47F5-9A77-4000-B98B-7EEFB4D9F667}" dt="2023-03-23T04:04:22.489" v="763" actId="1038"/>
        <pc:sldMkLst>
          <pc:docMk/>
          <pc:sldMk cId="1538009085" sldId="659"/>
        </pc:sldMkLst>
        <pc:spChg chg="mod">
          <ac:chgData name="Misti Bruceri" userId="4aceba1e-e6fd-4baf-89cc-7cbb9220b062" providerId="ADAL" clId="{1DEE47F5-9A77-4000-B98B-7EEFB4D9F667}" dt="2023-03-23T04:04:07.406" v="731" actId="1036"/>
          <ac:spMkLst>
            <pc:docMk/>
            <pc:sldMk cId="1538009085" sldId="659"/>
            <ac:spMk id="4" creationId="{06A4F1F7-3618-4FFE-9FDB-AEAA03704479}"/>
          </ac:spMkLst>
        </pc:spChg>
        <pc:spChg chg="mod">
          <ac:chgData name="Misti Bruceri" userId="4aceba1e-e6fd-4baf-89cc-7cbb9220b062" providerId="ADAL" clId="{1DEE47F5-9A77-4000-B98B-7EEFB4D9F667}" dt="2023-03-23T04:04:07.406" v="731" actId="1036"/>
          <ac:spMkLst>
            <pc:docMk/>
            <pc:sldMk cId="1538009085" sldId="659"/>
            <ac:spMk id="12" creationId="{8D24AE5B-9F23-4BF2-9CEA-5FD72700C384}"/>
          </ac:spMkLst>
        </pc:spChg>
        <pc:spChg chg="mod">
          <ac:chgData name="Misti Bruceri" userId="4aceba1e-e6fd-4baf-89cc-7cbb9220b062" providerId="ADAL" clId="{1DEE47F5-9A77-4000-B98B-7EEFB4D9F667}" dt="2023-03-23T04:04:07.406" v="731" actId="1036"/>
          <ac:spMkLst>
            <pc:docMk/>
            <pc:sldMk cId="1538009085" sldId="659"/>
            <ac:spMk id="13" creationId="{44D28524-5220-4814-BE76-CC8ECD62B87F}"/>
          </ac:spMkLst>
        </pc:spChg>
        <pc:spChg chg="mod">
          <ac:chgData name="Misti Bruceri" userId="4aceba1e-e6fd-4baf-89cc-7cbb9220b062" providerId="ADAL" clId="{1DEE47F5-9A77-4000-B98B-7EEFB4D9F667}" dt="2023-03-23T04:04:07.406" v="731" actId="1036"/>
          <ac:spMkLst>
            <pc:docMk/>
            <pc:sldMk cId="1538009085" sldId="659"/>
            <ac:spMk id="14" creationId="{6F3C8E0E-92E5-41D4-A404-69C96E8FA9ED}"/>
          </ac:spMkLst>
        </pc:spChg>
        <pc:spChg chg="mod">
          <ac:chgData name="Misti Bruceri" userId="4aceba1e-e6fd-4baf-89cc-7cbb9220b062" providerId="ADAL" clId="{1DEE47F5-9A77-4000-B98B-7EEFB4D9F667}" dt="2023-03-23T04:04:07.406" v="731" actId="1036"/>
          <ac:spMkLst>
            <pc:docMk/>
            <pc:sldMk cId="1538009085" sldId="659"/>
            <ac:spMk id="17" creationId="{C282B5EA-51AF-407E-9DE6-B48D19281B05}"/>
          </ac:spMkLst>
        </pc:spChg>
        <pc:spChg chg="mod">
          <ac:chgData name="Misti Bruceri" userId="4aceba1e-e6fd-4baf-89cc-7cbb9220b062" providerId="ADAL" clId="{1DEE47F5-9A77-4000-B98B-7EEFB4D9F667}" dt="2023-03-23T03:44:21.511" v="512" actId="27636"/>
          <ac:spMkLst>
            <pc:docMk/>
            <pc:sldMk cId="1538009085" sldId="659"/>
            <ac:spMk id="19" creationId="{B344B04C-86D5-4458-95E2-810A23A00856}"/>
          </ac:spMkLst>
        </pc:spChg>
        <pc:spChg chg="mod">
          <ac:chgData name="Misti Bruceri" userId="4aceba1e-e6fd-4baf-89cc-7cbb9220b062" providerId="ADAL" clId="{1DEE47F5-9A77-4000-B98B-7EEFB4D9F667}" dt="2023-03-23T04:04:22.489" v="763" actId="1038"/>
          <ac:spMkLst>
            <pc:docMk/>
            <pc:sldMk cId="1538009085" sldId="659"/>
            <ac:spMk id="20" creationId="{84AA05B5-4519-4FD6-ABE7-0D3B1ED3DED6}"/>
          </ac:spMkLst>
        </pc:spChg>
        <pc:spChg chg="mod">
          <ac:chgData name="Misti Bruceri" userId="4aceba1e-e6fd-4baf-89cc-7cbb9220b062" providerId="ADAL" clId="{1DEE47F5-9A77-4000-B98B-7EEFB4D9F667}" dt="2023-03-23T04:04:22.489" v="763" actId="1038"/>
          <ac:spMkLst>
            <pc:docMk/>
            <pc:sldMk cId="1538009085" sldId="659"/>
            <ac:spMk id="24" creationId="{C02D5EEE-045D-4C88-ABE1-40908A1C675A}"/>
          </ac:spMkLst>
        </pc:spChg>
        <pc:picChg chg="mod">
          <ac:chgData name="Misti Bruceri" userId="4aceba1e-e6fd-4baf-89cc-7cbb9220b062" providerId="ADAL" clId="{1DEE47F5-9A77-4000-B98B-7EEFB4D9F667}" dt="2023-03-23T04:04:07.406" v="731" actId="1036"/>
          <ac:picMkLst>
            <pc:docMk/>
            <pc:sldMk cId="1538009085" sldId="659"/>
            <ac:picMk id="7" creationId="{E8721A23-A1DA-4430-A273-0A892F9CBA24}"/>
          </ac:picMkLst>
        </pc:picChg>
        <pc:picChg chg="mod">
          <ac:chgData name="Misti Bruceri" userId="4aceba1e-e6fd-4baf-89cc-7cbb9220b062" providerId="ADAL" clId="{1DEE47F5-9A77-4000-B98B-7EEFB4D9F667}" dt="2023-03-23T04:04:07.406" v="731" actId="1036"/>
          <ac:picMkLst>
            <pc:docMk/>
            <pc:sldMk cId="1538009085" sldId="659"/>
            <ac:picMk id="9" creationId="{0F276F2A-404D-48A1-B715-476C837A200C}"/>
          </ac:picMkLst>
        </pc:picChg>
        <pc:picChg chg="mod">
          <ac:chgData name="Misti Bruceri" userId="4aceba1e-e6fd-4baf-89cc-7cbb9220b062" providerId="ADAL" clId="{1DEE47F5-9A77-4000-B98B-7EEFB4D9F667}" dt="2023-03-23T04:04:07.406" v="731" actId="1036"/>
          <ac:picMkLst>
            <pc:docMk/>
            <pc:sldMk cId="1538009085" sldId="659"/>
            <ac:picMk id="22" creationId="{ADB3FEAF-6AEF-4CB3-A779-6D717A1E74BF}"/>
          </ac:picMkLst>
        </pc:picChg>
        <pc:picChg chg="mod">
          <ac:chgData name="Misti Bruceri" userId="4aceba1e-e6fd-4baf-89cc-7cbb9220b062" providerId="ADAL" clId="{1DEE47F5-9A77-4000-B98B-7EEFB4D9F667}" dt="2023-03-23T04:04:07.406" v="731" actId="1036"/>
          <ac:picMkLst>
            <pc:docMk/>
            <pc:sldMk cId="1538009085" sldId="659"/>
            <ac:picMk id="23" creationId="{C826E129-89D8-484F-AE99-12328CFE91F3}"/>
          </ac:picMkLst>
        </pc:picChg>
        <pc:picChg chg="mod">
          <ac:chgData name="Misti Bruceri" userId="4aceba1e-e6fd-4baf-89cc-7cbb9220b062" providerId="ADAL" clId="{1DEE47F5-9A77-4000-B98B-7EEFB4D9F667}" dt="2023-03-23T04:04:07.406" v="731" actId="1036"/>
          <ac:picMkLst>
            <pc:docMk/>
            <pc:sldMk cId="1538009085" sldId="659"/>
            <ac:picMk id="26" creationId="{79B122EA-6D2B-4BBD-8745-67654BE3E852}"/>
          </ac:picMkLst>
        </pc:picChg>
        <pc:picChg chg="mod">
          <ac:chgData name="Misti Bruceri" userId="4aceba1e-e6fd-4baf-89cc-7cbb9220b062" providerId="ADAL" clId="{1DEE47F5-9A77-4000-B98B-7EEFB4D9F667}" dt="2023-03-23T04:04:07.406" v="731" actId="1036"/>
          <ac:picMkLst>
            <pc:docMk/>
            <pc:sldMk cId="1538009085" sldId="659"/>
            <ac:picMk id="27" creationId="{85BBE8C2-8108-4D1A-9225-4422AB8629D3}"/>
          </ac:picMkLst>
        </pc:picChg>
        <pc:picChg chg="mod">
          <ac:chgData name="Misti Bruceri" userId="4aceba1e-e6fd-4baf-89cc-7cbb9220b062" providerId="ADAL" clId="{1DEE47F5-9A77-4000-B98B-7EEFB4D9F667}" dt="2023-03-23T04:04:07.406" v="731" actId="1036"/>
          <ac:picMkLst>
            <pc:docMk/>
            <pc:sldMk cId="1538009085" sldId="659"/>
            <ac:picMk id="1026" creationId="{551AC354-4C15-4746-A6D6-6CEA7CD74C3A}"/>
          </ac:picMkLst>
        </pc:picChg>
        <pc:picChg chg="mod">
          <ac:chgData name="Misti Bruceri" userId="4aceba1e-e6fd-4baf-89cc-7cbb9220b062" providerId="ADAL" clId="{1DEE47F5-9A77-4000-B98B-7EEFB4D9F667}" dt="2023-03-23T04:04:07.406" v="731" actId="1036"/>
          <ac:picMkLst>
            <pc:docMk/>
            <pc:sldMk cId="1538009085" sldId="659"/>
            <ac:picMk id="1030" creationId="{074AF94F-46B9-477D-A2EF-D38D3B8F64A6}"/>
          </ac:picMkLst>
        </pc:picChg>
      </pc:sldChg>
      <pc:sldChg chg="setBg">
        <pc:chgData name="Misti Bruceri" userId="4aceba1e-e6fd-4baf-89cc-7cbb9220b062" providerId="ADAL" clId="{1DEE47F5-9A77-4000-B98B-7EEFB4D9F667}" dt="2023-03-23T03:31:27.308" v="442"/>
        <pc:sldMkLst>
          <pc:docMk/>
          <pc:sldMk cId="3122665321" sldId="1452"/>
        </pc:sldMkLst>
      </pc:sldChg>
      <pc:sldChg chg="setBg">
        <pc:chgData name="Misti Bruceri" userId="4aceba1e-e6fd-4baf-89cc-7cbb9220b062" providerId="ADAL" clId="{1DEE47F5-9A77-4000-B98B-7EEFB4D9F667}" dt="2023-03-23T03:31:27.308" v="442"/>
        <pc:sldMkLst>
          <pc:docMk/>
          <pc:sldMk cId="2340649148" sldId="1454"/>
        </pc:sldMkLst>
      </pc:sldChg>
      <pc:sldChg chg="addCm delCm">
        <pc:chgData name="Misti Bruceri" userId="4aceba1e-e6fd-4baf-89cc-7cbb9220b062" providerId="ADAL" clId="{1DEE47F5-9A77-4000-B98B-7EEFB4D9F667}" dt="2023-03-25T01:01:15.305" v="1486"/>
        <pc:sldMkLst>
          <pc:docMk/>
          <pc:sldMk cId="3931427990" sldId="1457"/>
        </pc:sldMkLst>
        <pc:extLst>
          <p:ext xmlns:p="http://schemas.openxmlformats.org/presentationml/2006/main" uri="{D6D511B9-2390-475A-947B-AFAB55BFBCF1}">
            <pc226:cmChg xmlns:pc226="http://schemas.microsoft.com/office/powerpoint/2022/06/main/command" chg="add del">
              <pc226:chgData name="Misti Bruceri" userId="4aceba1e-e6fd-4baf-89cc-7cbb9220b062" providerId="ADAL" clId="{1DEE47F5-9A77-4000-B98B-7EEFB4D9F667}" dt="2023-03-25T01:01:15.305" v="1486"/>
              <pc2:cmMkLst xmlns:pc2="http://schemas.microsoft.com/office/powerpoint/2019/9/main/command">
                <pc:docMk/>
                <pc:sldMk cId="3931427990" sldId="1457"/>
                <pc2:cmMk id="{6FCDC23B-7F6F-4A00-9BF8-D77F3B127F83}"/>
              </pc2:cmMkLst>
            </pc226:cmChg>
          </p:ext>
        </pc:extLst>
      </pc:sldChg>
      <pc:sldChg chg="addSp delSp modSp mod setBg">
        <pc:chgData name="Misti Bruceri" userId="4aceba1e-e6fd-4baf-89cc-7cbb9220b062" providerId="ADAL" clId="{1DEE47F5-9A77-4000-B98B-7EEFB4D9F667}" dt="2023-03-23T03:58:04.578" v="663" actId="1076"/>
        <pc:sldMkLst>
          <pc:docMk/>
          <pc:sldMk cId="1277163018" sldId="1459"/>
        </pc:sldMkLst>
        <pc:spChg chg="mod">
          <ac:chgData name="Misti Bruceri" userId="4aceba1e-e6fd-4baf-89cc-7cbb9220b062" providerId="ADAL" clId="{1DEE47F5-9A77-4000-B98B-7EEFB4D9F667}" dt="2023-03-23T03:57:37.645" v="661" actId="26606"/>
          <ac:spMkLst>
            <pc:docMk/>
            <pc:sldMk cId="1277163018" sldId="1459"/>
            <ac:spMk id="2" creationId="{6B6ACD98-5099-476C-B283-820BDA754520}"/>
          </ac:spMkLst>
        </pc:spChg>
        <pc:spChg chg="add del">
          <ac:chgData name="Misti Bruceri" userId="4aceba1e-e6fd-4baf-89cc-7cbb9220b062" providerId="ADAL" clId="{1DEE47F5-9A77-4000-B98B-7EEFB4D9F667}" dt="2023-03-23T03:57:35.327" v="660" actId="26606"/>
          <ac:spMkLst>
            <pc:docMk/>
            <pc:sldMk cId="1277163018" sldId="1459"/>
            <ac:spMk id="10" creationId="{FB5993E2-C02B-4335-ABA5-D8EC465551E3}"/>
          </ac:spMkLst>
        </pc:spChg>
        <pc:spChg chg="add del">
          <ac:chgData name="Misti Bruceri" userId="4aceba1e-e6fd-4baf-89cc-7cbb9220b062" providerId="ADAL" clId="{1DEE47F5-9A77-4000-B98B-7EEFB4D9F667}" dt="2023-03-23T03:57:35.327" v="660" actId="26606"/>
          <ac:spMkLst>
            <pc:docMk/>
            <pc:sldMk cId="1277163018" sldId="1459"/>
            <ac:spMk id="12" creationId="{C0B801A2-5622-4BE8-9AD2-C337A2CD0022}"/>
          </ac:spMkLst>
        </pc:spChg>
        <pc:spChg chg="add del">
          <ac:chgData name="Misti Bruceri" userId="4aceba1e-e6fd-4baf-89cc-7cbb9220b062" providerId="ADAL" clId="{1DEE47F5-9A77-4000-B98B-7EEFB4D9F667}" dt="2023-03-23T03:57:35.327" v="660" actId="26606"/>
          <ac:spMkLst>
            <pc:docMk/>
            <pc:sldMk cId="1277163018" sldId="1459"/>
            <ac:spMk id="14" creationId="{B7AF614F-5BC3-4086-99F5-B87C5847A071}"/>
          </ac:spMkLst>
        </pc:spChg>
        <pc:graphicFrameChg chg="mod modGraphic">
          <ac:chgData name="Misti Bruceri" userId="4aceba1e-e6fd-4baf-89cc-7cbb9220b062" providerId="ADAL" clId="{1DEE47F5-9A77-4000-B98B-7EEFB4D9F667}" dt="2023-03-23T03:58:04.578" v="663" actId="1076"/>
          <ac:graphicFrameMkLst>
            <pc:docMk/>
            <pc:sldMk cId="1277163018" sldId="1459"/>
            <ac:graphicFrameMk id="5" creationId="{13C47B0E-DA84-47CE-872F-B4491F23AD66}"/>
          </ac:graphicFrameMkLst>
        </pc:graphicFrameChg>
      </pc:sldChg>
      <pc:sldChg chg="setBg">
        <pc:chgData name="Misti Bruceri" userId="4aceba1e-e6fd-4baf-89cc-7cbb9220b062" providerId="ADAL" clId="{1DEE47F5-9A77-4000-B98B-7EEFB4D9F667}" dt="2023-03-23T03:31:27.308" v="442"/>
        <pc:sldMkLst>
          <pc:docMk/>
          <pc:sldMk cId="1295484170" sldId="1466"/>
        </pc:sldMkLst>
      </pc:sldChg>
      <pc:sldChg chg="modSp mod">
        <pc:chgData name="Misti Bruceri" userId="4aceba1e-e6fd-4baf-89cc-7cbb9220b062" providerId="ADAL" clId="{1DEE47F5-9A77-4000-B98B-7EEFB4D9F667}" dt="2023-03-24T03:27:16.805" v="1184" actId="14100"/>
        <pc:sldMkLst>
          <pc:docMk/>
          <pc:sldMk cId="1498921333" sldId="1467"/>
        </pc:sldMkLst>
        <pc:graphicFrameChg chg="mod">
          <ac:chgData name="Misti Bruceri" userId="4aceba1e-e6fd-4baf-89cc-7cbb9220b062" providerId="ADAL" clId="{1DEE47F5-9A77-4000-B98B-7EEFB4D9F667}" dt="2023-03-24T03:27:16.805" v="1184" actId="14100"/>
          <ac:graphicFrameMkLst>
            <pc:docMk/>
            <pc:sldMk cId="1498921333" sldId="1467"/>
            <ac:graphicFrameMk id="4" creationId="{66CEEEB8-E968-48A1-80F8-DFD9081E2A85}"/>
          </ac:graphicFrameMkLst>
        </pc:graphicFrameChg>
      </pc:sldChg>
      <pc:sldChg chg="modSp mod setBg">
        <pc:chgData name="Misti Bruceri" userId="4aceba1e-e6fd-4baf-89cc-7cbb9220b062" providerId="ADAL" clId="{1DEE47F5-9A77-4000-B98B-7EEFB4D9F667}" dt="2023-03-24T03:31:36.401" v="1283" actId="14100"/>
        <pc:sldMkLst>
          <pc:docMk/>
          <pc:sldMk cId="1952241018" sldId="1468"/>
        </pc:sldMkLst>
        <pc:spChg chg="mod">
          <ac:chgData name="Misti Bruceri" userId="4aceba1e-e6fd-4baf-89cc-7cbb9220b062" providerId="ADAL" clId="{1DEE47F5-9A77-4000-B98B-7EEFB4D9F667}" dt="2023-03-24T03:29:59.366" v="1243" actId="1036"/>
          <ac:spMkLst>
            <pc:docMk/>
            <pc:sldMk cId="1952241018" sldId="1468"/>
            <ac:spMk id="4" creationId="{15D3B474-9F45-4409-8747-2EAC153C9A78}"/>
          </ac:spMkLst>
        </pc:spChg>
        <pc:graphicFrameChg chg="mod">
          <ac:chgData name="Misti Bruceri" userId="4aceba1e-e6fd-4baf-89cc-7cbb9220b062" providerId="ADAL" clId="{1DEE47F5-9A77-4000-B98B-7EEFB4D9F667}" dt="2023-03-24T03:31:36.401" v="1283" actId="14100"/>
          <ac:graphicFrameMkLst>
            <pc:docMk/>
            <pc:sldMk cId="1952241018" sldId="1468"/>
            <ac:graphicFrameMk id="5" creationId="{9486C8FD-E622-4657-A4E6-2FDFFFD6670A}"/>
          </ac:graphicFrameMkLst>
        </pc:graphicFrameChg>
      </pc:sldChg>
      <pc:sldChg chg="modSp mod setBg">
        <pc:chgData name="Misti Bruceri" userId="4aceba1e-e6fd-4baf-89cc-7cbb9220b062" providerId="ADAL" clId="{1DEE47F5-9A77-4000-B98B-7EEFB4D9F667}" dt="2023-03-23T04:01:18.174" v="693" actId="255"/>
        <pc:sldMkLst>
          <pc:docMk/>
          <pc:sldMk cId="2411509072" sldId="1471"/>
        </pc:sldMkLst>
        <pc:spChg chg="mod">
          <ac:chgData name="Misti Bruceri" userId="4aceba1e-e6fd-4baf-89cc-7cbb9220b062" providerId="ADAL" clId="{1DEE47F5-9A77-4000-B98B-7EEFB4D9F667}" dt="2023-03-23T04:01:18.174" v="693" actId="255"/>
          <ac:spMkLst>
            <pc:docMk/>
            <pc:sldMk cId="2411509072" sldId="1471"/>
            <ac:spMk id="3" creationId="{9D1CA537-A47D-4445-8294-3993CD4C0FD3}"/>
          </ac:spMkLst>
        </pc:spChg>
        <pc:spChg chg="mod">
          <ac:chgData name="Misti Bruceri" userId="4aceba1e-e6fd-4baf-89cc-7cbb9220b062" providerId="ADAL" clId="{1DEE47F5-9A77-4000-B98B-7EEFB4D9F667}" dt="2023-03-23T04:00:12.457" v="686" actId="1076"/>
          <ac:spMkLst>
            <pc:docMk/>
            <pc:sldMk cId="2411509072" sldId="1471"/>
            <ac:spMk id="6" creationId="{4699EAC5-9F19-4F40-8634-2CA51FE7F5D4}"/>
          </ac:spMkLst>
        </pc:spChg>
      </pc:sldChg>
      <pc:sldChg chg="modSp mod">
        <pc:chgData name="Misti Bruceri" userId="4aceba1e-e6fd-4baf-89cc-7cbb9220b062" providerId="ADAL" clId="{1DEE47F5-9A77-4000-B98B-7EEFB4D9F667}" dt="2023-03-25T01:12:24.243" v="1635" actId="14100"/>
        <pc:sldMkLst>
          <pc:docMk/>
          <pc:sldMk cId="909651769" sldId="1474"/>
        </pc:sldMkLst>
        <pc:spChg chg="mod">
          <ac:chgData name="Misti Bruceri" userId="4aceba1e-e6fd-4baf-89cc-7cbb9220b062" providerId="ADAL" clId="{1DEE47F5-9A77-4000-B98B-7EEFB4D9F667}" dt="2023-03-25T01:12:12.406" v="1633" actId="1037"/>
          <ac:spMkLst>
            <pc:docMk/>
            <pc:sldMk cId="909651769" sldId="1474"/>
            <ac:spMk id="20" creationId="{2B4AD956-F96B-485D-A622-DD27215D8C9A}"/>
          </ac:spMkLst>
        </pc:spChg>
        <pc:spChg chg="mod">
          <ac:chgData name="Misti Bruceri" userId="4aceba1e-e6fd-4baf-89cc-7cbb9220b062" providerId="ADAL" clId="{1DEE47F5-9A77-4000-B98B-7EEFB4D9F667}" dt="2023-03-25T01:11:55.941" v="1613" actId="1037"/>
          <ac:spMkLst>
            <pc:docMk/>
            <pc:sldMk cId="909651769" sldId="1474"/>
            <ac:spMk id="21" creationId="{7AAFC073-B446-4510-BCFD-319DCAFAED75}"/>
          </ac:spMkLst>
        </pc:spChg>
        <pc:cxnChg chg="mod">
          <ac:chgData name="Misti Bruceri" userId="4aceba1e-e6fd-4baf-89cc-7cbb9220b062" providerId="ADAL" clId="{1DEE47F5-9A77-4000-B98B-7EEFB4D9F667}" dt="2023-03-25T01:12:24.243" v="1635" actId="14100"/>
          <ac:cxnSpMkLst>
            <pc:docMk/>
            <pc:sldMk cId="909651769" sldId="1474"/>
            <ac:cxnSpMk id="13" creationId="{CF47F801-DABB-497E-9A61-04F288BAF1DC}"/>
          </ac:cxnSpMkLst>
        </pc:cxnChg>
      </pc:sldChg>
      <pc:sldChg chg="modSp">
        <pc:chgData name="Misti Bruceri" userId="4aceba1e-e6fd-4baf-89cc-7cbb9220b062" providerId="ADAL" clId="{1DEE47F5-9A77-4000-B98B-7EEFB4D9F667}" dt="2023-03-25T01:13:54.229" v="1637" actId="14100"/>
        <pc:sldMkLst>
          <pc:docMk/>
          <pc:sldMk cId="189763503" sldId="1476"/>
        </pc:sldMkLst>
        <pc:picChg chg="mod">
          <ac:chgData name="Misti Bruceri" userId="4aceba1e-e6fd-4baf-89cc-7cbb9220b062" providerId="ADAL" clId="{1DEE47F5-9A77-4000-B98B-7EEFB4D9F667}" dt="2023-03-25T01:13:54.229" v="1637" actId="14100"/>
          <ac:picMkLst>
            <pc:docMk/>
            <pc:sldMk cId="189763503" sldId="1476"/>
            <ac:picMk id="2050" creationId="{54F8D962-3F52-40BB-8605-1AE84F0C534F}"/>
          </ac:picMkLst>
        </pc:picChg>
      </pc:sldChg>
      <pc:sldChg chg="modSp mod">
        <pc:chgData name="Misti Bruceri" userId="4aceba1e-e6fd-4baf-89cc-7cbb9220b062" providerId="ADAL" clId="{1DEE47F5-9A77-4000-B98B-7EEFB4D9F667}" dt="2023-03-24T03:44:01.895" v="1446" actId="1036"/>
        <pc:sldMkLst>
          <pc:docMk/>
          <pc:sldMk cId="1221804844" sldId="1477"/>
        </pc:sldMkLst>
        <pc:spChg chg="mod">
          <ac:chgData name="Misti Bruceri" userId="4aceba1e-e6fd-4baf-89cc-7cbb9220b062" providerId="ADAL" clId="{1DEE47F5-9A77-4000-B98B-7EEFB4D9F667}" dt="2023-03-24T03:44:01.895" v="1446" actId="1036"/>
          <ac:spMkLst>
            <pc:docMk/>
            <pc:sldMk cId="1221804844" sldId="1477"/>
            <ac:spMk id="2" creationId="{6B6ACD98-5099-476C-B283-820BDA754520}"/>
          </ac:spMkLst>
        </pc:spChg>
        <pc:spChg chg="mod">
          <ac:chgData name="Misti Bruceri" userId="4aceba1e-e6fd-4baf-89cc-7cbb9220b062" providerId="ADAL" clId="{1DEE47F5-9A77-4000-B98B-7EEFB4D9F667}" dt="2023-03-24T03:43:56.385" v="1442" actId="1035"/>
          <ac:spMkLst>
            <pc:docMk/>
            <pc:sldMk cId="1221804844" sldId="1477"/>
            <ac:spMk id="3" creationId="{4D1D3C4E-ED0F-4025-9BCE-E9C944039E86}"/>
          </ac:spMkLst>
        </pc:spChg>
        <pc:picChg chg="mod">
          <ac:chgData name="Misti Bruceri" userId="4aceba1e-e6fd-4baf-89cc-7cbb9220b062" providerId="ADAL" clId="{1DEE47F5-9A77-4000-B98B-7EEFB4D9F667}" dt="2023-03-24T03:41:42.161" v="1426" actId="14100"/>
          <ac:picMkLst>
            <pc:docMk/>
            <pc:sldMk cId="1221804844" sldId="1477"/>
            <ac:picMk id="9" creationId="{5EE50D96-8566-4B11-B457-B8D3C45B5A8D}"/>
          </ac:picMkLst>
        </pc:picChg>
        <pc:picChg chg="mod">
          <ac:chgData name="Misti Bruceri" userId="4aceba1e-e6fd-4baf-89cc-7cbb9220b062" providerId="ADAL" clId="{1DEE47F5-9A77-4000-B98B-7EEFB4D9F667}" dt="2023-03-24T03:42:01.275" v="1430" actId="1037"/>
          <ac:picMkLst>
            <pc:docMk/>
            <pc:sldMk cId="1221804844" sldId="1477"/>
            <ac:picMk id="13" creationId="{EEF169C8-D542-4B90-A790-1C7D82487030}"/>
          </ac:picMkLst>
        </pc:picChg>
      </pc:sldChg>
      <pc:sldChg chg="modSp mod">
        <pc:chgData name="Misti Bruceri" userId="4aceba1e-e6fd-4baf-89cc-7cbb9220b062" providerId="ADAL" clId="{1DEE47F5-9A77-4000-B98B-7EEFB4D9F667}" dt="2023-03-23T21:27:46.666" v="976" actId="1037"/>
        <pc:sldMkLst>
          <pc:docMk/>
          <pc:sldMk cId="1723629407" sldId="1526"/>
        </pc:sldMkLst>
        <pc:spChg chg="mod">
          <ac:chgData name="Misti Bruceri" userId="4aceba1e-e6fd-4baf-89cc-7cbb9220b062" providerId="ADAL" clId="{1DEE47F5-9A77-4000-B98B-7EEFB4D9F667}" dt="2023-03-23T21:27:46.666" v="976" actId="1037"/>
          <ac:spMkLst>
            <pc:docMk/>
            <pc:sldMk cId="1723629407" sldId="1526"/>
            <ac:spMk id="2" creationId="{6EC2EDD1-831F-4954-B4C4-E10A8F4169AB}"/>
          </ac:spMkLst>
        </pc:spChg>
        <pc:graphicFrameChg chg="mod">
          <ac:chgData name="Misti Bruceri" userId="4aceba1e-e6fd-4baf-89cc-7cbb9220b062" providerId="ADAL" clId="{1DEE47F5-9A77-4000-B98B-7EEFB4D9F667}" dt="2023-03-23T21:27:34.177" v="968" actId="14100"/>
          <ac:graphicFrameMkLst>
            <pc:docMk/>
            <pc:sldMk cId="1723629407" sldId="1526"/>
            <ac:graphicFrameMk id="4" creationId="{66CEEEB8-E968-48A1-80F8-DFD9081E2A85}"/>
          </ac:graphicFrameMkLst>
        </pc:graphicFrameChg>
      </pc:sldChg>
      <pc:sldChg chg="modSp mod">
        <pc:chgData name="Misti Bruceri" userId="4aceba1e-e6fd-4baf-89cc-7cbb9220b062" providerId="ADAL" clId="{1DEE47F5-9A77-4000-B98B-7EEFB4D9F667}" dt="2023-03-24T03:47:51.386" v="1482" actId="170"/>
        <pc:sldMkLst>
          <pc:docMk/>
          <pc:sldMk cId="2048399807" sldId="1529"/>
        </pc:sldMkLst>
        <pc:spChg chg="mod">
          <ac:chgData name="Misti Bruceri" userId="4aceba1e-e6fd-4baf-89cc-7cbb9220b062" providerId="ADAL" clId="{1DEE47F5-9A77-4000-B98B-7EEFB4D9F667}" dt="2023-03-24T03:47:12.181" v="1470" actId="1076"/>
          <ac:spMkLst>
            <pc:docMk/>
            <pc:sldMk cId="2048399807" sldId="1529"/>
            <ac:spMk id="7" creationId="{5BDCBD91-1B5B-4686-8682-3746CDFAE9C6}"/>
          </ac:spMkLst>
        </pc:spChg>
        <pc:picChg chg="mod ord">
          <ac:chgData name="Misti Bruceri" userId="4aceba1e-e6fd-4baf-89cc-7cbb9220b062" providerId="ADAL" clId="{1DEE47F5-9A77-4000-B98B-7EEFB4D9F667}" dt="2023-03-24T03:47:51.386" v="1482" actId="170"/>
          <ac:picMkLst>
            <pc:docMk/>
            <pc:sldMk cId="2048399807" sldId="1529"/>
            <ac:picMk id="5" creationId="{BA9625D6-9EAE-4EBE-8A24-C479804AFAA1}"/>
          </ac:picMkLst>
        </pc:picChg>
        <pc:picChg chg="mod">
          <ac:chgData name="Misti Bruceri" userId="4aceba1e-e6fd-4baf-89cc-7cbb9220b062" providerId="ADAL" clId="{1DEE47F5-9A77-4000-B98B-7EEFB4D9F667}" dt="2023-03-24T03:47:41.220" v="1481" actId="1035"/>
          <ac:picMkLst>
            <pc:docMk/>
            <pc:sldMk cId="2048399807" sldId="1529"/>
            <ac:picMk id="6" creationId="{A27E0C77-B241-412F-9BEC-F23567CAAA06}"/>
          </ac:picMkLst>
        </pc:picChg>
      </pc:sldChg>
      <pc:sldChg chg="modSp mod">
        <pc:chgData name="Misti Bruceri" userId="4aceba1e-e6fd-4baf-89cc-7cbb9220b062" providerId="ADAL" clId="{1DEE47F5-9A77-4000-B98B-7EEFB4D9F667}" dt="2023-03-23T03:50:19.725" v="604" actId="1035"/>
        <pc:sldMkLst>
          <pc:docMk/>
          <pc:sldMk cId="180612362" sldId="1599"/>
        </pc:sldMkLst>
        <pc:spChg chg="mod">
          <ac:chgData name="Misti Bruceri" userId="4aceba1e-e6fd-4baf-89cc-7cbb9220b062" providerId="ADAL" clId="{1DEE47F5-9A77-4000-B98B-7EEFB4D9F667}" dt="2023-03-23T03:50:11.985" v="584" actId="1035"/>
          <ac:spMkLst>
            <pc:docMk/>
            <pc:sldMk cId="180612362" sldId="1599"/>
            <ac:spMk id="6" creationId="{3021BD1F-3FDD-461A-8810-406826BF52CB}"/>
          </ac:spMkLst>
        </pc:spChg>
        <pc:spChg chg="mod">
          <ac:chgData name="Misti Bruceri" userId="4aceba1e-e6fd-4baf-89cc-7cbb9220b062" providerId="ADAL" clId="{1DEE47F5-9A77-4000-B98B-7EEFB4D9F667}" dt="2023-03-23T03:50:11.985" v="584" actId="1035"/>
          <ac:spMkLst>
            <pc:docMk/>
            <pc:sldMk cId="180612362" sldId="1599"/>
            <ac:spMk id="8" creationId="{F8AD05FD-7C78-49D6-A278-4358B43C60A4}"/>
          </ac:spMkLst>
        </pc:spChg>
        <pc:picChg chg="mod">
          <ac:chgData name="Misti Bruceri" userId="4aceba1e-e6fd-4baf-89cc-7cbb9220b062" providerId="ADAL" clId="{1DEE47F5-9A77-4000-B98B-7EEFB4D9F667}" dt="2023-03-23T03:50:19.725" v="604" actId="1035"/>
          <ac:picMkLst>
            <pc:docMk/>
            <pc:sldMk cId="180612362" sldId="1599"/>
            <ac:picMk id="7" creationId="{1052BE31-312E-4104-989A-0AF13183CEC6}"/>
          </ac:picMkLst>
        </pc:picChg>
      </pc:sldChg>
      <pc:sldChg chg="modSp mod">
        <pc:chgData name="Misti Bruceri" userId="4aceba1e-e6fd-4baf-89cc-7cbb9220b062" providerId="ADAL" clId="{1DEE47F5-9A77-4000-B98B-7EEFB4D9F667}" dt="2023-03-23T03:51:19.257" v="605" actId="20577"/>
        <pc:sldMkLst>
          <pc:docMk/>
          <pc:sldMk cId="752273532" sldId="1609"/>
        </pc:sldMkLst>
        <pc:spChg chg="mod">
          <ac:chgData name="Misti Bruceri" userId="4aceba1e-e6fd-4baf-89cc-7cbb9220b062" providerId="ADAL" clId="{1DEE47F5-9A77-4000-B98B-7EEFB4D9F667}" dt="2023-03-23T03:51:19.257" v="605" actId="20577"/>
          <ac:spMkLst>
            <pc:docMk/>
            <pc:sldMk cId="752273532" sldId="1609"/>
            <ac:spMk id="4" creationId="{6748CA5E-9821-43E2-A907-B4CF2AA2049E}"/>
          </ac:spMkLst>
        </pc:spChg>
      </pc:sldChg>
      <pc:sldChg chg="modSp mod">
        <pc:chgData name="Misti Bruceri" userId="4aceba1e-e6fd-4baf-89cc-7cbb9220b062" providerId="ADAL" clId="{1DEE47F5-9A77-4000-B98B-7EEFB4D9F667}" dt="2023-03-23T03:51:53.557" v="613" actId="20577"/>
        <pc:sldMkLst>
          <pc:docMk/>
          <pc:sldMk cId="3504749501" sldId="1610"/>
        </pc:sldMkLst>
        <pc:graphicFrameChg chg="modGraphic">
          <ac:chgData name="Misti Bruceri" userId="4aceba1e-e6fd-4baf-89cc-7cbb9220b062" providerId="ADAL" clId="{1DEE47F5-9A77-4000-B98B-7EEFB4D9F667}" dt="2023-03-23T03:51:53.557" v="613" actId="20577"/>
          <ac:graphicFrameMkLst>
            <pc:docMk/>
            <pc:sldMk cId="3504749501" sldId="1610"/>
            <ac:graphicFrameMk id="24" creationId="{C65ECC9B-A81D-411D-8F3C-63B5AC675DC9}"/>
          </ac:graphicFrameMkLst>
        </pc:graphicFrameChg>
      </pc:sldChg>
      <pc:sldChg chg="delSp modSp mod">
        <pc:chgData name="Misti Bruceri" userId="4aceba1e-e6fd-4baf-89cc-7cbb9220b062" providerId="ADAL" clId="{1DEE47F5-9A77-4000-B98B-7EEFB4D9F667}" dt="2023-03-30T22:52:57.991" v="2673" actId="1076"/>
        <pc:sldMkLst>
          <pc:docMk/>
          <pc:sldMk cId="222596152" sldId="1619"/>
        </pc:sldMkLst>
        <pc:spChg chg="mod">
          <ac:chgData name="Misti Bruceri" userId="4aceba1e-e6fd-4baf-89cc-7cbb9220b062" providerId="ADAL" clId="{1DEE47F5-9A77-4000-B98B-7EEFB4D9F667}" dt="2023-03-30T22:52:57.991" v="2673" actId="1076"/>
          <ac:spMkLst>
            <pc:docMk/>
            <pc:sldMk cId="222596152" sldId="1619"/>
            <ac:spMk id="4" creationId="{6748CA5E-9821-43E2-A907-B4CF2AA2049E}"/>
          </ac:spMkLst>
        </pc:spChg>
        <pc:spChg chg="del">
          <ac:chgData name="Misti Bruceri" userId="4aceba1e-e6fd-4baf-89cc-7cbb9220b062" providerId="ADAL" clId="{1DEE47F5-9A77-4000-B98B-7EEFB4D9F667}" dt="2023-03-30T22:52:51.541" v="2670" actId="478"/>
          <ac:spMkLst>
            <pc:docMk/>
            <pc:sldMk cId="222596152" sldId="1619"/>
            <ac:spMk id="5" creationId="{166FA6DC-A7D2-42EC-91A5-E69F352137CA}"/>
          </ac:spMkLst>
        </pc:spChg>
      </pc:sldChg>
      <pc:sldChg chg="modSp mod">
        <pc:chgData name="Misti Bruceri" userId="4aceba1e-e6fd-4baf-89cc-7cbb9220b062" providerId="ADAL" clId="{1DEE47F5-9A77-4000-B98B-7EEFB4D9F667}" dt="2023-03-30T22:54:17.904" v="2738" actId="1076"/>
        <pc:sldMkLst>
          <pc:docMk/>
          <pc:sldMk cId="3910672167" sldId="1622"/>
        </pc:sldMkLst>
        <pc:spChg chg="mod">
          <ac:chgData name="Misti Bruceri" userId="4aceba1e-e6fd-4baf-89cc-7cbb9220b062" providerId="ADAL" clId="{1DEE47F5-9A77-4000-B98B-7EEFB4D9F667}" dt="2023-03-30T22:53:40.296" v="2695" actId="1037"/>
          <ac:spMkLst>
            <pc:docMk/>
            <pc:sldMk cId="3910672167" sldId="1622"/>
            <ac:spMk id="4" creationId="{1A99D99B-AC60-4282-8727-B98F13DE8FCC}"/>
          </ac:spMkLst>
        </pc:spChg>
        <pc:spChg chg="mod">
          <ac:chgData name="Misti Bruceri" userId="4aceba1e-e6fd-4baf-89cc-7cbb9220b062" providerId="ADAL" clId="{1DEE47F5-9A77-4000-B98B-7EEFB4D9F667}" dt="2023-03-30T22:54:17.904" v="2738" actId="1076"/>
          <ac:spMkLst>
            <pc:docMk/>
            <pc:sldMk cId="3910672167" sldId="1622"/>
            <ac:spMk id="5" creationId="{2BDCDE51-34EA-40E4-A6D0-F5E82BB183C9}"/>
          </ac:spMkLst>
        </pc:spChg>
        <pc:spChg chg="mod">
          <ac:chgData name="Misti Bruceri" userId="4aceba1e-e6fd-4baf-89cc-7cbb9220b062" providerId="ADAL" clId="{1DEE47F5-9A77-4000-B98B-7EEFB4D9F667}" dt="2023-03-30T22:53:40.296" v="2695" actId="1037"/>
          <ac:spMkLst>
            <pc:docMk/>
            <pc:sldMk cId="3910672167" sldId="1622"/>
            <ac:spMk id="12" creationId="{616E8AAD-6185-4616-B857-CA48AFADC39D}"/>
          </ac:spMkLst>
        </pc:spChg>
        <pc:spChg chg="mod">
          <ac:chgData name="Misti Bruceri" userId="4aceba1e-e6fd-4baf-89cc-7cbb9220b062" providerId="ADAL" clId="{1DEE47F5-9A77-4000-B98B-7EEFB4D9F667}" dt="2023-03-30T22:53:40.296" v="2695" actId="1037"/>
          <ac:spMkLst>
            <pc:docMk/>
            <pc:sldMk cId="3910672167" sldId="1622"/>
            <ac:spMk id="13" creationId="{AEC7F2DA-75E2-4E9C-8671-42C5B708BD7A}"/>
          </ac:spMkLst>
        </pc:spChg>
        <pc:spChg chg="mod">
          <ac:chgData name="Misti Bruceri" userId="4aceba1e-e6fd-4baf-89cc-7cbb9220b062" providerId="ADAL" clId="{1DEE47F5-9A77-4000-B98B-7EEFB4D9F667}" dt="2023-03-30T22:53:40.296" v="2695" actId="1037"/>
          <ac:spMkLst>
            <pc:docMk/>
            <pc:sldMk cId="3910672167" sldId="1622"/>
            <ac:spMk id="14" creationId="{62988824-97FE-4901-B111-5ED3EDDB0234}"/>
          </ac:spMkLst>
        </pc:spChg>
        <pc:spChg chg="mod">
          <ac:chgData name="Misti Bruceri" userId="4aceba1e-e6fd-4baf-89cc-7cbb9220b062" providerId="ADAL" clId="{1DEE47F5-9A77-4000-B98B-7EEFB4D9F667}" dt="2023-03-30T22:53:40.296" v="2695" actId="1037"/>
          <ac:spMkLst>
            <pc:docMk/>
            <pc:sldMk cId="3910672167" sldId="1622"/>
            <ac:spMk id="26" creationId="{5CDDED06-EC27-4BE3-BBE3-0563F8C9CEF6}"/>
          </ac:spMkLst>
        </pc:spChg>
        <pc:spChg chg="mod">
          <ac:chgData name="Misti Bruceri" userId="4aceba1e-e6fd-4baf-89cc-7cbb9220b062" providerId="ADAL" clId="{1DEE47F5-9A77-4000-B98B-7EEFB4D9F667}" dt="2023-03-30T22:53:40.296" v="2695" actId="1037"/>
          <ac:spMkLst>
            <pc:docMk/>
            <pc:sldMk cId="3910672167" sldId="1622"/>
            <ac:spMk id="29" creationId="{A872366B-A4AD-428A-87BB-F1D92601D577}"/>
          </ac:spMkLst>
        </pc:spChg>
        <pc:spChg chg="mod">
          <ac:chgData name="Misti Bruceri" userId="4aceba1e-e6fd-4baf-89cc-7cbb9220b062" providerId="ADAL" clId="{1DEE47F5-9A77-4000-B98B-7EEFB4D9F667}" dt="2023-03-30T22:53:40.296" v="2695" actId="1037"/>
          <ac:spMkLst>
            <pc:docMk/>
            <pc:sldMk cId="3910672167" sldId="1622"/>
            <ac:spMk id="33" creationId="{C04D3F8B-E43F-49BA-A0DE-8EABAFDDA51E}"/>
          </ac:spMkLst>
        </pc:spChg>
        <pc:spChg chg="mod">
          <ac:chgData name="Misti Bruceri" userId="4aceba1e-e6fd-4baf-89cc-7cbb9220b062" providerId="ADAL" clId="{1DEE47F5-9A77-4000-B98B-7EEFB4D9F667}" dt="2023-03-30T22:53:40.296" v="2695" actId="1037"/>
          <ac:spMkLst>
            <pc:docMk/>
            <pc:sldMk cId="3910672167" sldId="1622"/>
            <ac:spMk id="36" creationId="{F391EBF5-8DAE-488D-9772-9A6F9C915DFD}"/>
          </ac:spMkLst>
        </pc:spChg>
        <pc:spChg chg="mod">
          <ac:chgData name="Misti Bruceri" userId="4aceba1e-e6fd-4baf-89cc-7cbb9220b062" providerId="ADAL" clId="{1DEE47F5-9A77-4000-B98B-7EEFB4D9F667}" dt="2023-03-30T22:53:40.296" v="2695" actId="1037"/>
          <ac:spMkLst>
            <pc:docMk/>
            <pc:sldMk cId="3910672167" sldId="1622"/>
            <ac:spMk id="37" creationId="{92812ECF-7DCE-4A18-BFA7-8C4CF3EFE12D}"/>
          </ac:spMkLst>
        </pc:spChg>
        <pc:spChg chg="mod">
          <ac:chgData name="Misti Bruceri" userId="4aceba1e-e6fd-4baf-89cc-7cbb9220b062" providerId="ADAL" clId="{1DEE47F5-9A77-4000-B98B-7EEFB4D9F667}" dt="2023-03-30T22:53:40.296" v="2695" actId="1037"/>
          <ac:spMkLst>
            <pc:docMk/>
            <pc:sldMk cId="3910672167" sldId="1622"/>
            <ac:spMk id="49" creationId="{9AB8AC04-A267-4EE8-90C5-AE3ECE9A41A5}"/>
          </ac:spMkLst>
        </pc:spChg>
        <pc:spChg chg="mod">
          <ac:chgData name="Misti Bruceri" userId="4aceba1e-e6fd-4baf-89cc-7cbb9220b062" providerId="ADAL" clId="{1DEE47F5-9A77-4000-B98B-7EEFB4D9F667}" dt="2023-03-30T22:53:40.296" v="2695" actId="1037"/>
          <ac:spMkLst>
            <pc:docMk/>
            <pc:sldMk cId="3910672167" sldId="1622"/>
            <ac:spMk id="50" creationId="{4202A8A8-672C-413A-922B-D8323D48F509}"/>
          </ac:spMkLst>
        </pc:spChg>
        <pc:graphicFrameChg chg="mod">
          <ac:chgData name="Misti Bruceri" userId="4aceba1e-e6fd-4baf-89cc-7cbb9220b062" providerId="ADAL" clId="{1DEE47F5-9A77-4000-B98B-7EEFB4D9F667}" dt="2023-03-30T22:53:40.296" v="2695" actId="1037"/>
          <ac:graphicFrameMkLst>
            <pc:docMk/>
            <pc:sldMk cId="3910672167" sldId="1622"/>
            <ac:graphicFrameMk id="35" creationId="{11374FE1-799B-437E-9F09-809C58E40F52}"/>
          </ac:graphicFrameMkLst>
        </pc:graphicFrameChg>
        <pc:picChg chg="mod">
          <ac:chgData name="Misti Bruceri" userId="4aceba1e-e6fd-4baf-89cc-7cbb9220b062" providerId="ADAL" clId="{1DEE47F5-9A77-4000-B98B-7EEFB4D9F667}" dt="2023-03-30T22:53:40.296" v="2695" actId="1037"/>
          <ac:picMkLst>
            <pc:docMk/>
            <pc:sldMk cId="3910672167" sldId="1622"/>
            <ac:picMk id="30" creationId="{E26BFA4F-DD3D-4788-A3D1-2B9FA2148714}"/>
          </ac:picMkLst>
        </pc:picChg>
        <pc:picChg chg="mod">
          <ac:chgData name="Misti Bruceri" userId="4aceba1e-e6fd-4baf-89cc-7cbb9220b062" providerId="ADAL" clId="{1DEE47F5-9A77-4000-B98B-7EEFB4D9F667}" dt="2023-03-30T22:53:40.296" v="2695" actId="1037"/>
          <ac:picMkLst>
            <pc:docMk/>
            <pc:sldMk cId="3910672167" sldId="1622"/>
            <ac:picMk id="31" creationId="{9BFA5193-3189-48CB-A8B1-781BE075026D}"/>
          </ac:picMkLst>
        </pc:picChg>
        <pc:picChg chg="mod">
          <ac:chgData name="Misti Bruceri" userId="4aceba1e-e6fd-4baf-89cc-7cbb9220b062" providerId="ADAL" clId="{1DEE47F5-9A77-4000-B98B-7EEFB4D9F667}" dt="2023-03-30T22:53:40.296" v="2695" actId="1037"/>
          <ac:picMkLst>
            <pc:docMk/>
            <pc:sldMk cId="3910672167" sldId="1622"/>
            <ac:picMk id="32" creationId="{26DF4986-27C0-41E0-8EFC-FE95E8EEA71D}"/>
          </ac:picMkLst>
        </pc:picChg>
        <pc:picChg chg="mod">
          <ac:chgData name="Misti Bruceri" userId="4aceba1e-e6fd-4baf-89cc-7cbb9220b062" providerId="ADAL" clId="{1DEE47F5-9A77-4000-B98B-7EEFB4D9F667}" dt="2023-03-30T22:53:40.296" v="2695" actId="1037"/>
          <ac:picMkLst>
            <pc:docMk/>
            <pc:sldMk cId="3910672167" sldId="1622"/>
            <ac:picMk id="34" creationId="{1E8EEE46-18C5-4196-B800-3431E3842BE8}"/>
          </ac:picMkLst>
        </pc:picChg>
        <pc:picChg chg="mod">
          <ac:chgData name="Misti Bruceri" userId="4aceba1e-e6fd-4baf-89cc-7cbb9220b062" providerId="ADAL" clId="{1DEE47F5-9A77-4000-B98B-7EEFB4D9F667}" dt="2023-03-30T22:53:40.296" v="2695" actId="1037"/>
          <ac:picMkLst>
            <pc:docMk/>
            <pc:sldMk cId="3910672167" sldId="1622"/>
            <ac:picMk id="44" creationId="{5A32F294-2BED-4122-9AF5-109CDD16D194}"/>
          </ac:picMkLst>
        </pc:picChg>
        <pc:picChg chg="mod">
          <ac:chgData name="Misti Bruceri" userId="4aceba1e-e6fd-4baf-89cc-7cbb9220b062" providerId="ADAL" clId="{1DEE47F5-9A77-4000-B98B-7EEFB4D9F667}" dt="2023-03-30T22:53:40.296" v="2695" actId="1037"/>
          <ac:picMkLst>
            <pc:docMk/>
            <pc:sldMk cId="3910672167" sldId="1622"/>
            <ac:picMk id="45" creationId="{93192585-1D82-41E5-BB11-D7375B82CF0F}"/>
          </ac:picMkLst>
        </pc:picChg>
        <pc:picChg chg="mod">
          <ac:chgData name="Misti Bruceri" userId="4aceba1e-e6fd-4baf-89cc-7cbb9220b062" providerId="ADAL" clId="{1DEE47F5-9A77-4000-B98B-7EEFB4D9F667}" dt="2023-03-30T22:53:40.296" v="2695" actId="1037"/>
          <ac:picMkLst>
            <pc:docMk/>
            <pc:sldMk cId="3910672167" sldId="1622"/>
            <ac:picMk id="46" creationId="{43638829-955C-4212-A4D6-BD3B90524EE3}"/>
          </ac:picMkLst>
        </pc:picChg>
        <pc:picChg chg="mod">
          <ac:chgData name="Misti Bruceri" userId="4aceba1e-e6fd-4baf-89cc-7cbb9220b062" providerId="ADAL" clId="{1DEE47F5-9A77-4000-B98B-7EEFB4D9F667}" dt="2023-03-30T22:53:40.296" v="2695" actId="1037"/>
          <ac:picMkLst>
            <pc:docMk/>
            <pc:sldMk cId="3910672167" sldId="1622"/>
            <ac:picMk id="47" creationId="{C43977FB-F131-4703-A724-ACF1F780DB01}"/>
          </ac:picMkLst>
        </pc:picChg>
        <pc:picChg chg="mod">
          <ac:chgData name="Misti Bruceri" userId="4aceba1e-e6fd-4baf-89cc-7cbb9220b062" providerId="ADAL" clId="{1DEE47F5-9A77-4000-B98B-7EEFB4D9F667}" dt="2023-03-30T22:53:40.296" v="2695" actId="1037"/>
          <ac:picMkLst>
            <pc:docMk/>
            <pc:sldMk cId="3910672167" sldId="1622"/>
            <ac:picMk id="48" creationId="{B9284E27-464F-4127-AF89-4F8160C51614}"/>
          </ac:picMkLst>
        </pc:picChg>
        <pc:picChg chg="mod">
          <ac:chgData name="Misti Bruceri" userId="4aceba1e-e6fd-4baf-89cc-7cbb9220b062" providerId="ADAL" clId="{1DEE47F5-9A77-4000-B98B-7EEFB4D9F667}" dt="2023-03-30T22:53:40.296" v="2695" actId="1037"/>
          <ac:picMkLst>
            <pc:docMk/>
            <pc:sldMk cId="3910672167" sldId="1622"/>
            <ac:picMk id="51" creationId="{9356B51F-4011-4EE6-8EBE-470ABDAF0FF5}"/>
          </ac:picMkLst>
        </pc:picChg>
        <pc:cxnChg chg="mod">
          <ac:chgData name="Misti Bruceri" userId="4aceba1e-e6fd-4baf-89cc-7cbb9220b062" providerId="ADAL" clId="{1DEE47F5-9A77-4000-B98B-7EEFB4D9F667}" dt="2023-03-30T22:53:40.296" v="2695" actId="1037"/>
          <ac:cxnSpMkLst>
            <pc:docMk/>
            <pc:sldMk cId="3910672167" sldId="1622"/>
            <ac:cxnSpMk id="7" creationId="{D1D37DFB-B3A5-4549-AC4D-3DD3E4383D94}"/>
          </ac:cxnSpMkLst>
        </pc:cxnChg>
        <pc:cxnChg chg="mod">
          <ac:chgData name="Misti Bruceri" userId="4aceba1e-e6fd-4baf-89cc-7cbb9220b062" providerId="ADAL" clId="{1DEE47F5-9A77-4000-B98B-7EEFB4D9F667}" dt="2023-03-30T22:53:40.296" v="2695" actId="1037"/>
          <ac:cxnSpMkLst>
            <pc:docMk/>
            <pc:sldMk cId="3910672167" sldId="1622"/>
            <ac:cxnSpMk id="8" creationId="{9C7A01C7-C117-42BB-8D68-2262C1443BC1}"/>
          </ac:cxnSpMkLst>
        </pc:cxnChg>
      </pc:sldChg>
      <pc:sldChg chg="modSp mod">
        <pc:chgData name="Misti Bruceri" userId="4aceba1e-e6fd-4baf-89cc-7cbb9220b062" providerId="ADAL" clId="{1DEE47F5-9A77-4000-B98B-7EEFB4D9F667}" dt="2023-03-30T22:54:13.410" v="2737" actId="1076"/>
        <pc:sldMkLst>
          <pc:docMk/>
          <pc:sldMk cId="707934993" sldId="1623"/>
        </pc:sldMkLst>
        <pc:spChg chg="mod">
          <ac:chgData name="Misti Bruceri" userId="4aceba1e-e6fd-4baf-89cc-7cbb9220b062" providerId="ADAL" clId="{1DEE47F5-9A77-4000-B98B-7EEFB4D9F667}" dt="2023-03-30T22:53:59.538" v="2729" actId="1035"/>
          <ac:spMkLst>
            <pc:docMk/>
            <pc:sldMk cId="707934993" sldId="1623"/>
            <ac:spMk id="4" creationId="{1A99D99B-AC60-4282-8727-B98F13DE8FCC}"/>
          </ac:spMkLst>
        </pc:spChg>
        <pc:spChg chg="mod">
          <ac:chgData name="Misti Bruceri" userId="4aceba1e-e6fd-4baf-89cc-7cbb9220b062" providerId="ADAL" clId="{1DEE47F5-9A77-4000-B98B-7EEFB4D9F667}" dt="2023-03-30T22:54:13.410" v="2737" actId="1076"/>
          <ac:spMkLst>
            <pc:docMk/>
            <pc:sldMk cId="707934993" sldId="1623"/>
            <ac:spMk id="5" creationId="{2BDCDE51-34EA-40E4-A6D0-F5E82BB183C9}"/>
          </ac:spMkLst>
        </pc:spChg>
        <pc:spChg chg="mod">
          <ac:chgData name="Misti Bruceri" userId="4aceba1e-e6fd-4baf-89cc-7cbb9220b062" providerId="ADAL" clId="{1DEE47F5-9A77-4000-B98B-7EEFB4D9F667}" dt="2023-03-30T22:53:59.538" v="2729" actId="1035"/>
          <ac:spMkLst>
            <pc:docMk/>
            <pc:sldMk cId="707934993" sldId="1623"/>
            <ac:spMk id="12" creationId="{616E8AAD-6185-4616-B857-CA48AFADC39D}"/>
          </ac:spMkLst>
        </pc:spChg>
        <pc:spChg chg="mod">
          <ac:chgData name="Misti Bruceri" userId="4aceba1e-e6fd-4baf-89cc-7cbb9220b062" providerId="ADAL" clId="{1DEE47F5-9A77-4000-B98B-7EEFB4D9F667}" dt="2023-03-30T22:53:59.538" v="2729" actId="1035"/>
          <ac:spMkLst>
            <pc:docMk/>
            <pc:sldMk cId="707934993" sldId="1623"/>
            <ac:spMk id="13" creationId="{AEC7F2DA-75E2-4E9C-8671-42C5B708BD7A}"/>
          </ac:spMkLst>
        </pc:spChg>
        <pc:spChg chg="mod">
          <ac:chgData name="Misti Bruceri" userId="4aceba1e-e6fd-4baf-89cc-7cbb9220b062" providerId="ADAL" clId="{1DEE47F5-9A77-4000-B98B-7EEFB4D9F667}" dt="2023-03-30T22:53:59.538" v="2729" actId="1035"/>
          <ac:spMkLst>
            <pc:docMk/>
            <pc:sldMk cId="707934993" sldId="1623"/>
            <ac:spMk id="14" creationId="{62988824-97FE-4901-B111-5ED3EDDB0234}"/>
          </ac:spMkLst>
        </pc:spChg>
        <pc:spChg chg="mod">
          <ac:chgData name="Misti Bruceri" userId="4aceba1e-e6fd-4baf-89cc-7cbb9220b062" providerId="ADAL" clId="{1DEE47F5-9A77-4000-B98B-7EEFB4D9F667}" dt="2023-03-30T22:53:59.538" v="2729" actId="1035"/>
          <ac:spMkLst>
            <pc:docMk/>
            <pc:sldMk cId="707934993" sldId="1623"/>
            <ac:spMk id="15" creationId="{B57D3201-EAE0-4E51-8717-4D61BC66A070}"/>
          </ac:spMkLst>
        </pc:spChg>
        <pc:spChg chg="mod">
          <ac:chgData name="Misti Bruceri" userId="4aceba1e-e6fd-4baf-89cc-7cbb9220b062" providerId="ADAL" clId="{1DEE47F5-9A77-4000-B98B-7EEFB4D9F667}" dt="2023-03-30T22:53:59.538" v="2729" actId="1035"/>
          <ac:spMkLst>
            <pc:docMk/>
            <pc:sldMk cId="707934993" sldId="1623"/>
            <ac:spMk id="23" creationId="{170E19BC-DAEB-479F-B7AD-54E0B6517575}"/>
          </ac:spMkLst>
        </pc:spChg>
        <pc:spChg chg="mod">
          <ac:chgData name="Misti Bruceri" userId="4aceba1e-e6fd-4baf-89cc-7cbb9220b062" providerId="ADAL" clId="{1DEE47F5-9A77-4000-B98B-7EEFB4D9F667}" dt="2023-03-30T22:53:59.538" v="2729" actId="1035"/>
          <ac:spMkLst>
            <pc:docMk/>
            <pc:sldMk cId="707934993" sldId="1623"/>
            <ac:spMk id="24" creationId="{5B01F8C6-9623-476E-B567-3C56FCDB4F60}"/>
          </ac:spMkLst>
        </pc:spChg>
        <pc:spChg chg="mod">
          <ac:chgData name="Misti Bruceri" userId="4aceba1e-e6fd-4baf-89cc-7cbb9220b062" providerId="ADAL" clId="{1DEE47F5-9A77-4000-B98B-7EEFB4D9F667}" dt="2023-03-30T22:53:59.538" v="2729" actId="1035"/>
          <ac:spMkLst>
            <pc:docMk/>
            <pc:sldMk cId="707934993" sldId="1623"/>
            <ac:spMk id="26" creationId="{5CDDED06-EC27-4BE3-BBE3-0563F8C9CEF6}"/>
          </ac:spMkLst>
        </pc:spChg>
        <pc:spChg chg="mod">
          <ac:chgData name="Misti Bruceri" userId="4aceba1e-e6fd-4baf-89cc-7cbb9220b062" providerId="ADAL" clId="{1DEE47F5-9A77-4000-B98B-7EEFB4D9F667}" dt="2023-03-30T22:53:59.538" v="2729" actId="1035"/>
          <ac:spMkLst>
            <pc:docMk/>
            <pc:sldMk cId="707934993" sldId="1623"/>
            <ac:spMk id="28" creationId="{DCABE9DA-BDF8-4001-BB4B-B2C48F10239C}"/>
          </ac:spMkLst>
        </pc:spChg>
        <pc:spChg chg="mod">
          <ac:chgData name="Misti Bruceri" userId="4aceba1e-e6fd-4baf-89cc-7cbb9220b062" providerId="ADAL" clId="{1DEE47F5-9A77-4000-B98B-7EEFB4D9F667}" dt="2023-03-30T22:53:59.538" v="2729" actId="1035"/>
          <ac:spMkLst>
            <pc:docMk/>
            <pc:sldMk cId="707934993" sldId="1623"/>
            <ac:spMk id="36" creationId="{F391EBF5-8DAE-488D-9772-9A6F9C915DFD}"/>
          </ac:spMkLst>
        </pc:spChg>
        <pc:spChg chg="mod">
          <ac:chgData name="Misti Bruceri" userId="4aceba1e-e6fd-4baf-89cc-7cbb9220b062" providerId="ADAL" clId="{1DEE47F5-9A77-4000-B98B-7EEFB4D9F667}" dt="2023-03-30T22:53:59.538" v="2729" actId="1035"/>
          <ac:spMkLst>
            <pc:docMk/>
            <pc:sldMk cId="707934993" sldId="1623"/>
            <ac:spMk id="41" creationId="{B8742DE3-A2DE-4B92-A1B8-983342AD75C4}"/>
          </ac:spMkLst>
        </pc:spChg>
        <pc:spChg chg="mod">
          <ac:chgData name="Misti Bruceri" userId="4aceba1e-e6fd-4baf-89cc-7cbb9220b062" providerId="ADAL" clId="{1DEE47F5-9A77-4000-B98B-7EEFB4D9F667}" dt="2023-03-30T22:53:59.538" v="2729" actId="1035"/>
          <ac:spMkLst>
            <pc:docMk/>
            <pc:sldMk cId="707934993" sldId="1623"/>
            <ac:spMk id="42" creationId="{B75DF56F-E3D3-4A51-9BB7-DDEE3CBB8B6F}"/>
          </ac:spMkLst>
        </pc:spChg>
        <pc:graphicFrameChg chg="mod">
          <ac:chgData name="Misti Bruceri" userId="4aceba1e-e6fd-4baf-89cc-7cbb9220b062" providerId="ADAL" clId="{1DEE47F5-9A77-4000-B98B-7EEFB4D9F667}" dt="2023-03-30T22:53:59.538" v="2729" actId="1035"/>
          <ac:graphicFrameMkLst>
            <pc:docMk/>
            <pc:sldMk cId="707934993" sldId="1623"/>
            <ac:graphicFrameMk id="35" creationId="{11374FE1-799B-437E-9F09-809C58E40F52}"/>
          </ac:graphicFrameMkLst>
        </pc:graphicFrameChg>
        <pc:picChg chg="mod">
          <ac:chgData name="Misti Bruceri" userId="4aceba1e-e6fd-4baf-89cc-7cbb9220b062" providerId="ADAL" clId="{1DEE47F5-9A77-4000-B98B-7EEFB4D9F667}" dt="2023-03-30T22:53:59.538" v="2729" actId="1035"/>
          <ac:picMkLst>
            <pc:docMk/>
            <pc:sldMk cId="707934993" sldId="1623"/>
            <ac:picMk id="2" creationId="{1A4663AB-809A-4190-B268-D9B2A64C711B}"/>
          </ac:picMkLst>
        </pc:picChg>
        <pc:picChg chg="mod">
          <ac:chgData name="Misti Bruceri" userId="4aceba1e-e6fd-4baf-89cc-7cbb9220b062" providerId="ADAL" clId="{1DEE47F5-9A77-4000-B98B-7EEFB4D9F667}" dt="2023-03-30T22:53:59.538" v="2729" actId="1035"/>
          <ac:picMkLst>
            <pc:docMk/>
            <pc:sldMk cId="707934993" sldId="1623"/>
            <ac:picMk id="6" creationId="{9C68E217-5AF0-457E-B5A3-52E42851B2A6}"/>
          </ac:picMkLst>
        </pc:picChg>
        <pc:picChg chg="mod">
          <ac:chgData name="Misti Bruceri" userId="4aceba1e-e6fd-4baf-89cc-7cbb9220b062" providerId="ADAL" clId="{1DEE47F5-9A77-4000-B98B-7EEFB4D9F667}" dt="2023-03-30T22:53:59.538" v="2729" actId="1035"/>
          <ac:picMkLst>
            <pc:docMk/>
            <pc:sldMk cId="707934993" sldId="1623"/>
            <ac:picMk id="18" creationId="{9A61828C-6E91-4C66-B2AF-CD1C1EAE1A7C}"/>
          </ac:picMkLst>
        </pc:picChg>
        <pc:picChg chg="mod">
          <ac:chgData name="Misti Bruceri" userId="4aceba1e-e6fd-4baf-89cc-7cbb9220b062" providerId="ADAL" clId="{1DEE47F5-9A77-4000-B98B-7EEFB4D9F667}" dt="2023-03-30T22:53:59.538" v="2729" actId="1035"/>
          <ac:picMkLst>
            <pc:docMk/>
            <pc:sldMk cId="707934993" sldId="1623"/>
            <ac:picMk id="19" creationId="{53500D35-F252-4EE1-9622-4D5A0FD82B50}"/>
          </ac:picMkLst>
        </pc:picChg>
        <pc:picChg chg="mod">
          <ac:chgData name="Misti Bruceri" userId="4aceba1e-e6fd-4baf-89cc-7cbb9220b062" providerId="ADAL" clId="{1DEE47F5-9A77-4000-B98B-7EEFB4D9F667}" dt="2023-03-30T22:53:59.538" v="2729" actId="1035"/>
          <ac:picMkLst>
            <pc:docMk/>
            <pc:sldMk cId="707934993" sldId="1623"/>
            <ac:picMk id="20" creationId="{15F4B2E8-865B-4497-9732-F300B6733471}"/>
          </ac:picMkLst>
        </pc:picChg>
        <pc:picChg chg="mod">
          <ac:chgData name="Misti Bruceri" userId="4aceba1e-e6fd-4baf-89cc-7cbb9220b062" providerId="ADAL" clId="{1DEE47F5-9A77-4000-B98B-7EEFB4D9F667}" dt="2023-03-30T22:53:59.538" v="2729" actId="1035"/>
          <ac:picMkLst>
            <pc:docMk/>
            <pc:sldMk cId="707934993" sldId="1623"/>
            <ac:picMk id="21" creationId="{719BD6D9-912A-4889-8BB8-0541D20BE818}"/>
          </ac:picMkLst>
        </pc:picChg>
        <pc:picChg chg="mod">
          <ac:chgData name="Misti Bruceri" userId="4aceba1e-e6fd-4baf-89cc-7cbb9220b062" providerId="ADAL" clId="{1DEE47F5-9A77-4000-B98B-7EEFB4D9F667}" dt="2023-03-30T22:53:59.538" v="2729" actId="1035"/>
          <ac:picMkLst>
            <pc:docMk/>
            <pc:sldMk cId="707934993" sldId="1623"/>
            <ac:picMk id="22" creationId="{0187DA5F-FBF9-412A-AFC6-2757B5283AEB}"/>
          </ac:picMkLst>
        </pc:picChg>
        <pc:picChg chg="mod">
          <ac:chgData name="Misti Bruceri" userId="4aceba1e-e6fd-4baf-89cc-7cbb9220b062" providerId="ADAL" clId="{1DEE47F5-9A77-4000-B98B-7EEFB4D9F667}" dt="2023-03-30T22:53:59.538" v="2729" actId="1035"/>
          <ac:picMkLst>
            <pc:docMk/>
            <pc:sldMk cId="707934993" sldId="1623"/>
            <ac:picMk id="27" creationId="{0874E12C-2C08-4168-AF22-A8AE395318DA}"/>
          </ac:picMkLst>
        </pc:picChg>
        <pc:picChg chg="mod">
          <ac:chgData name="Misti Bruceri" userId="4aceba1e-e6fd-4baf-89cc-7cbb9220b062" providerId="ADAL" clId="{1DEE47F5-9A77-4000-B98B-7EEFB4D9F667}" dt="2023-03-30T22:53:59.538" v="2729" actId="1035"/>
          <ac:picMkLst>
            <pc:docMk/>
            <pc:sldMk cId="707934993" sldId="1623"/>
            <ac:picMk id="40" creationId="{F43594AD-45B6-450E-BF2A-85D079449AC3}"/>
          </ac:picMkLst>
        </pc:picChg>
        <pc:cxnChg chg="mod">
          <ac:chgData name="Misti Bruceri" userId="4aceba1e-e6fd-4baf-89cc-7cbb9220b062" providerId="ADAL" clId="{1DEE47F5-9A77-4000-B98B-7EEFB4D9F667}" dt="2023-03-30T22:53:59.538" v="2729" actId="1035"/>
          <ac:cxnSpMkLst>
            <pc:docMk/>
            <pc:sldMk cId="707934993" sldId="1623"/>
            <ac:cxnSpMk id="7" creationId="{D1D37DFB-B3A5-4549-AC4D-3DD3E4383D94}"/>
          </ac:cxnSpMkLst>
        </pc:cxnChg>
        <pc:cxnChg chg="mod">
          <ac:chgData name="Misti Bruceri" userId="4aceba1e-e6fd-4baf-89cc-7cbb9220b062" providerId="ADAL" clId="{1DEE47F5-9A77-4000-B98B-7EEFB4D9F667}" dt="2023-03-30T22:53:59.538" v="2729" actId="1035"/>
          <ac:cxnSpMkLst>
            <pc:docMk/>
            <pc:sldMk cId="707934993" sldId="1623"/>
            <ac:cxnSpMk id="8" creationId="{9C7A01C7-C117-42BB-8D68-2262C1443BC1}"/>
          </ac:cxnSpMkLst>
        </pc:cxnChg>
      </pc:sldChg>
      <pc:sldChg chg="addSp modSp mod">
        <pc:chgData name="Misti Bruceri" userId="4aceba1e-e6fd-4baf-89cc-7cbb9220b062" providerId="ADAL" clId="{1DEE47F5-9A77-4000-B98B-7EEFB4D9F667}" dt="2023-03-30T22:55:19.828" v="2767" actId="1035"/>
        <pc:sldMkLst>
          <pc:docMk/>
          <pc:sldMk cId="2980736420" sldId="1624"/>
        </pc:sldMkLst>
        <pc:spChg chg="mod">
          <ac:chgData name="Misti Bruceri" userId="4aceba1e-e6fd-4baf-89cc-7cbb9220b062" providerId="ADAL" clId="{1DEE47F5-9A77-4000-B98B-7EEFB4D9F667}" dt="2023-03-30T22:55:19.828" v="2767" actId="1035"/>
          <ac:spMkLst>
            <pc:docMk/>
            <pc:sldMk cId="2980736420" sldId="1624"/>
            <ac:spMk id="4" creationId="{1A99D99B-AC60-4282-8727-B98F13DE8FCC}"/>
          </ac:spMkLst>
        </pc:spChg>
        <pc:spChg chg="mod">
          <ac:chgData name="Misti Bruceri" userId="4aceba1e-e6fd-4baf-89cc-7cbb9220b062" providerId="ADAL" clId="{1DEE47F5-9A77-4000-B98B-7EEFB4D9F667}" dt="2023-03-30T22:54:50.056" v="2739" actId="1076"/>
          <ac:spMkLst>
            <pc:docMk/>
            <pc:sldMk cId="2980736420" sldId="1624"/>
            <ac:spMk id="5" creationId="{2BDCDE51-34EA-40E4-A6D0-F5E82BB183C9}"/>
          </ac:spMkLst>
        </pc:spChg>
        <pc:spChg chg="mod">
          <ac:chgData name="Misti Bruceri" userId="4aceba1e-e6fd-4baf-89cc-7cbb9220b062" providerId="ADAL" clId="{1DEE47F5-9A77-4000-B98B-7EEFB4D9F667}" dt="2023-03-30T22:55:19.828" v="2767" actId="1035"/>
          <ac:spMkLst>
            <pc:docMk/>
            <pc:sldMk cId="2980736420" sldId="1624"/>
            <ac:spMk id="12" creationId="{616E8AAD-6185-4616-B857-CA48AFADC39D}"/>
          </ac:spMkLst>
        </pc:spChg>
        <pc:spChg chg="mod">
          <ac:chgData name="Misti Bruceri" userId="4aceba1e-e6fd-4baf-89cc-7cbb9220b062" providerId="ADAL" clId="{1DEE47F5-9A77-4000-B98B-7EEFB4D9F667}" dt="2023-03-30T22:55:19.828" v="2767" actId="1035"/>
          <ac:spMkLst>
            <pc:docMk/>
            <pc:sldMk cId="2980736420" sldId="1624"/>
            <ac:spMk id="13" creationId="{AEC7F2DA-75E2-4E9C-8671-42C5B708BD7A}"/>
          </ac:spMkLst>
        </pc:spChg>
        <pc:spChg chg="mod">
          <ac:chgData name="Misti Bruceri" userId="4aceba1e-e6fd-4baf-89cc-7cbb9220b062" providerId="ADAL" clId="{1DEE47F5-9A77-4000-B98B-7EEFB4D9F667}" dt="2023-03-30T22:55:19.828" v="2767" actId="1035"/>
          <ac:spMkLst>
            <pc:docMk/>
            <pc:sldMk cId="2980736420" sldId="1624"/>
            <ac:spMk id="14" creationId="{62988824-97FE-4901-B111-5ED3EDDB0234}"/>
          </ac:spMkLst>
        </pc:spChg>
        <pc:spChg chg="mod">
          <ac:chgData name="Misti Bruceri" userId="4aceba1e-e6fd-4baf-89cc-7cbb9220b062" providerId="ADAL" clId="{1DEE47F5-9A77-4000-B98B-7EEFB4D9F667}" dt="2023-03-30T22:55:19.828" v="2767" actId="1035"/>
          <ac:spMkLst>
            <pc:docMk/>
            <pc:sldMk cId="2980736420" sldId="1624"/>
            <ac:spMk id="26" creationId="{5CDDED06-EC27-4BE3-BBE3-0563F8C9CEF6}"/>
          </ac:spMkLst>
        </pc:spChg>
        <pc:spChg chg="mod">
          <ac:chgData name="Misti Bruceri" userId="4aceba1e-e6fd-4baf-89cc-7cbb9220b062" providerId="ADAL" clId="{1DEE47F5-9A77-4000-B98B-7EEFB4D9F667}" dt="2023-03-30T22:55:19.828" v="2767" actId="1035"/>
          <ac:spMkLst>
            <pc:docMk/>
            <pc:sldMk cId="2980736420" sldId="1624"/>
            <ac:spMk id="28" creationId="{5EC502C2-0B49-4165-B9E4-DC793C3AA264}"/>
          </ac:spMkLst>
        </pc:spChg>
        <pc:spChg chg="mod">
          <ac:chgData name="Misti Bruceri" userId="4aceba1e-e6fd-4baf-89cc-7cbb9220b062" providerId="ADAL" clId="{1DEE47F5-9A77-4000-B98B-7EEFB4D9F667}" dt="2023-03-30T22:55:19.828" v="2767" actId="1035"/>
          <ac:spMkLst>
            <pc:docMk/>
            <pc:sldMk cId="2980736420" sldId="1624"/>
            <ac:spMk id="29" creationId="{B0F58A10-49D4-492D-BB96-40ECA630DF6D}"/>
          </ac:spMkLst>
        </pc:spChg>
        <pc:spChg chg="mod">
          <ac:chgData name="Misti Bruceri" userId="4aceba1e-e6fd-4baf-89cc-7cbb9220b062" providerId="ADAL" clId="{1DEE47F5-9A77-4000-B98B-7EEFB4D9F667}" dt="2023-03-30T22:55:19.828" v="2767" actId="1035"/>
          <ac:spMkLst>
            <pc:docMk/>
            <pc:sldMk cId="2980736420" sldId="1624"/>
            <ac:spMk id="33" creationId="{297424BF-F7F8-4645-B99E-96B361F40CC2}"/>
          </ac:spMkLst>
        </pc:spChg>
        <pc:spChg chg="mod">
          <ac:chgData name="Misti Bruceri" userId="4aceba1e-e6fd-4baf-89cc-7cbb9220b062" providerId="ADAL" clId="{1DEE47F5-9A77-4000-B98B-7EEFB4D9F667}" dt="2023-03-30T22:55:19.828" v="2767" actId="1035"/>
          <ac:spMkLst>
            <pc:docMk/>
            <pc:sldMk cId="2980736420" sldId="1624"/>
            <ac:spMk id="34" creationId="{BB61AC04-2FF6-4E1E-8F4C-BB46EC7F3A79}"/>
          </ac:spMkLst>
        </pc:spChg>
        <pc:spChg chg="mod">
          <ac:chgData name="Misti Bruceri" userId="4aceba1e-e6fd-4baf-89cc-7cbb9220b062" providerId="ADAL" clId="{1DEE47F5-9A77-4000-B98B-7EEFB4D9F667}" dt="2023-03-30T22:55:19.828" v="2767" actId="1035"/>
          <ac:spMkLst>
            <pc:docMk/>
            <pc:sldMk cId="2980736420" sldId="1624"/>
            <ac:spMk id="36" creationId="{F391EBF5-8DAE-488D-9772-9A6F9C915DFD}"/>
          </ac:spMkLst>
        </pc:spChg>
        <pc:spChg chg="mod">
          <ac:chgData name="Misti Bruceri" userId="4aceba1e-e6fd-4baf-89cc-7cbb9220b062" providerId="ADAL" clId="{1DEE47F5-9A77-4000-B98B-7EEFB4D9F667}" dt="2023-03-30T22:55:19.828" v="2767" actId="1035"/>
          <ac:spMkLst>
            <pc:docMk/>
            <pc:sldMk cId="2980736420" sldId="1624"/>
            <ac:spMk id="43" creationId="{E50C969D-3702-4366-A184-317C4D19C088}"/>
          </ac:spMkLst>
        </pc:spChg>
        <pc:spChg chg="mod">
          <ac:chgData name="Misti Bruceri" userId="4aceba1e-e6fd-4baf-89cc-7cbb9220b062" providerId="ADAL" clId="{1DEE47F5-9A77-4000-B98B-7EEFB4D9F667}" dt="2023-03-30T22:55:19.828" v="2767" actId="1035"/>
          <ac:spMkLst>
            <pc:docMk/>
            <pc:sldMk cId="2980736420" sldId="1624"/>
            <ac:spMk id="44" creationId="{27EF6A65-DBE8-448C-911A-E5B625ED6E04}"/>
          </ac:spMkLst>
        </pc:spChg>
        <pc:graphicFrameChg chg="mod">
          <ac:chgData name="Misti Bruceri" userId="4aceba1e-e6fd-4baf-89cc-7cbb9220b062" providerId="ADAL" clId="{1DEE47F5-9A77-4000-B98B-7EEFB4D9F667}" dt="2023-03-30T22:55:19.828" v="2767" actId="1035"/>
          <ac:graphicFrameMkLst>
            <pc:docMk/>
            <pc:sldMk cId="2980736420" sldId="1624"/>
            <ac:graphicFrameMk id="35" creationId="{11374FE1-799B-437E-9F09-809C58E40F52}"/>
          </ac:graphicFrameMkLst>
        </pc:graphicFrameChg>
        <pc:picChg chg="add mod">
          <ac:chgData name="Misti Bruceri" userId="4aceba1e-e6fd-4baf-89cc-7cbb9220b062" providerId="ADAL" clId="{1DEE47F5-9A77-4000-B98B-7EEFB4D9F667}" dt="2023-03-30T22:55:19.828" v="2767" actId="1035"/>
          <ac:picMkLst>
            <pc:docMk/>
            <pc:sldMk cId="2980736420" sldId="1624"/>
            <ac:picMk id="2" creationId="{5C976DFD-CCA5-B7A9-3190-A4A639492FFB}"/>
          </ac:picMkLst>
        </pc:picChg>
        <pc:picChg chg="mod">
          <ac:chgData name="Misti Bruceri" userId="4aceba1e-e6fd-4baf-89cc-7cbb9220b062" providerId="ADAL" clId="{1DEE47F5-9A77-4000-B98B-7EEFB4D9F667}" dt="2023-03-30T22:55:19.828" v="2767" actId="1035"/>
          <ac:picMkLst>
            <pc:docMk/>
            <pc:sldMk cId="2980736420" sldId="1624"/>
            <ac:picMk id="30" creationId="{991A901A-EE50-4CDD-9CA9-EE9611EF02C2}"/>
          </ac:picMkLst>
        </pc:picChg>
        <pc:picChg chg="mod">
          <ac:chgData name="Misti Bruceri" userId="4aceba1e-e6fd-4baf-89cc-7cbb9220b062" providerId="ADAL" clId="{1DEE47F5-9A77-4000-B98B-7EEFB4D9F667}" dt="2023-03-30T22:55:19.828" v="2767" actId="1035"/>
          <ac:picMkLst>
            <pc:docMk/>
            <pc:sldMk cId="2980736420" sldId="1624"/>
            <ac:picMk id="31" creationId="{57DCA760-7F8D-4E55-9120-9BF73F4E26A2}"/>
          </ac:picMkLst>
        </pc:picChg>
        <pc:picChg chg="mod">
          <ac:chgData name="Misti Bruceri" userId="4aceba1e-e6fd-4baf-89cc-7cbb9220b062" providerId="ADAL" clId="{1DEE47F5-9A77-4000-B98B-7EEFB4D9F667}" dt="2023-03-30T22:55:19.828" v="2767" actId="1035"/>
          <ac:picMkLst>
            <pc:docMk/>
            <pc:sldMk cId="2980736420" sldId="1624"/>
            <ac:picMk id="32" creationId="{4251D075-37EC-4EDF-AB35-4A4D241FDCA2}"/>
          </ac:picMkLst>
        </pc:picChg>
        <pc:picChg chg="mod">
          <ac:chgData name="Misti Bruceri" userId="4aceba1e-e6fd-4baf-89cc-7cbb9220b062" providerId="ADAL" clId="{1DEE47F5-9A77-4000-B98B-7EEFB4D9F667}" dt="2023-03-30T22:55:19.828" v="2767" actId="1035"/>
          <ac:picMkLst>
            <pc:docMk/>
            <pc:sldMk cId="2980736420" sldId="1624"/>
            <ac:picMk id="37" creationId="{9341315B-2580-4C25-9DD7-2F0324EE9632}"/>
          </ac:picMkLst>
        </pc:picChg>
        <pc:picChg chg="mod">
          <ac:chgData name="Misti Bruceri" userId="4aceba1e-e6fd-4baf-89cc-7cbb9220b062" providerId="ADAL" clId="{1DEE47F5-9A77-4000-B98B-7EEFB4D9F667}" dt="2023-03-30T22:55:19.828" v="2767" actId="1035"/>
          <ac:picMkLst>
            <pc:docMk/>
            <pc:sldMk cId="2980736420" sldId="1624"/>
            <ac:picMk id="38" creationId="{C13E7475-CB51-4032-96CC-9FB0DF084778}"/>
          </ac:picMkLst>
        </pc:picChg>
        <pc:picChg chg="mod">
          <ac:chgData name="Misti Bruceri" userId="4aceba1e-e6fd-4baf-89cc-7cbb9220b062" providerId="ADAL" clId="{1DEE47F5-9A77-4000-B98B-7EEFB4D9F667}" dt="2023-03-30T22:55:19.828" v="2767" actId="1035"/>
          <ac:picMkLst>
            <pc:docMk/>
            <pc:sldMk cId="2980736420" sldId="1624"/>
            <ac:picMk id="39" creationId="{1F4A54C5-B53A-427B-824C-EE1741346463}"/>
          </ac:picMkLst>
        </pc:picChg>
        <pc:picChg chg="mod">
          <ac:chgData name="Misti Bruceri" userId="4aceba1e-e6fd-4baf-89cc-7cbb9220b062" providerId="ADAL" clId="{1DEE47F5-9A77-4000-B98B-7EEFB4D9F667}" dt="2023-03-30T22:55:19.828" v="2767" actId="1035"/>
          <ac:picMkLst>
            <pc:docMk/>
            <pc:sldMk cId="2980736420" sldId="1624"/>
            <ac:picMk id="40" creationId="{5658FC8A-5B53-419E-8C2F-E3F33A306AEC}"/>
          </ac:picMkLst>
        </pc:picChg>
        <pc:picChg chg="mod">
          <ac:chgData name="Misti Bruceri" userId="4aceba1e-e6fd-4baf-89cc-7cbb9220b062" providerId="ADAL" clId="{1DEE47F5-9A77-4000-B98B-7EEFB4D9F667}" dt="2023-03-30T22:55:19.828" v="2767" actId="1035"/>
          <ac:picMkLst>
            <pc:docMk/>
            <pc:sldMk cId="2980736420" sldId="1624"/>
            <ac:picMk id="41" creationId="{324628F8-9F2C-43D8-AC10-E82DC32D312F}"/>
          </ac:picMkLst>
        </pc:picChg>
        <pc:picChg chg="mod">
          <ac:chgData name="Misti Bruceri" userId="4aceba1e-e6fd-4baf-89cc-7cbb9220b062" providerId="ADAL" clId="{1DEE47F5-9A77-4000-B98B-7EEFB4D9F667}" dt="2023-03-30T22:55:19.828" v="2767" actId="1035"/>
          <ac:picMkLst>
            <pc:docMk/>
            <pc:sldMk cId="2980736420" sldId="1624"/>
            <ac:picMk id="45" creationId="{AD2930E2-2CD0-4E57-9BEE-7406285280A8}"/>
          </ac:picMkLst>
        </pc:picChg>
        <pc:cxnChg chg="mod">
          <ac:chgData name="Misti Bruceri" userId="4aceba1e-e6fd-4baf-89cc-7cbb9220b062" providerId="ADAL" clId="{1DEE47F5-9A77-4000-B98B-7EEFB4D9F667}" dt="2023-03-30T22:55:19.828" v="2767" actId="1035"/>
          <ac:cxnSpMkLst>
            <pc:docMk/>
            <pc:sldMk cId="2980736420" sldId="1624"/>
            <ac:cxnSpMk id="7" creationId="{D1D37DFB-B3A5-4549-AC4D-3DD3E4383D94}"/>
          </ac:cxnSpMkLst>
        </pc:cxnChg>
        <pc:cxnChg chg="mod">
          <ac:chgData name="Misti Bruceri" userId="4aceba1e-e6fd-4baf-89cc-7cbb9220b062" providerId="ADAL" clId="{1DEE47F5-9A77-4000-B98B-7EEFB4D9F667}" dt="2023-03-30T22:55:19.828" v="2767" actId="1035"/>
          <ac:cxnSpMkLst>
            <pc:docMk/>
            <pc:sldMk cId="2980736420" sldId="1624"/>
            <ac:cxnSpMk id="8" creationId="{9C7A01C7-C117-42BB-8D68-2262C1443BC1}"/>
          </ac:cxnSpMkLst>
        </pc:cxnChg>
      </pc:sldChg>
      <pc:sldChg chg="modSp">
        <pc:chgData name="Misti Bruceri" userId="4aceba1e-e6fd-4baf-89cc-7cbb9220b062" providerId="ADAL" clId="{1DEE47F5-9A77-4000-B98B-7EEFB4D9F667}" dt="2023-03-30T22:55:43.830" v="2797" actId="1036"/>
        <pc:sldMkLst>
          <pc:docMk/>
          <pc:sldMk cId="1178898671" sldId="1625"/>
        </pc:sldMkLst>
        <pc:spChg chg="mod">
          <ac:chgData name="Misti Bruceri" userId="4aceba1e-e6fd-4baf-89cc-7cbb9220b062" providerId="ADAL" clId="{1DEE47F5-9A77-4000-B98B-7EEFB4D9F667}" dt="2023-03-30T22:55:43.830" v="2797" actId="1036"/>
          <ac:spMkLst>
            <pc:docMk/>
            <pc:sldMk cId="1178898671" sldId="1625"/>
            <ac:spMk id="4" creationId="{1A99D99B-AC60-4282-8727-B98F13DE8FCC}"/>
          </ac:spMkLst>
        </pc:spChg>
        <pc:spChg chg="mod">
          <ac:chgData name="Misti Bruceri" userId="4aceba1e-e6fd-4baf-89cc-7cbb9220b062" providerId="ADAL" clId="{1DEE47F5-9A77-4000-B98B-7EEFB4D9F667}" dt="2023-03-30T22:55:43.830" v="2797" actId="1036"/>
          <ac:spMkLst>
            <pc:docMk/>
            <pc:sldMk cId="1178898671" sldId="1625"/>
            <ac:spMk id="12" creationId="{616E8AAD-6185-4616-B857-CA48AFADC39D}"/>
          </ac:spMkLst>
        </pc:spChg>
        <pc:spChg chg="mod">
          <ac:chgData name="Misti Bruceri" userId="4aceba1e-e6fd-4baf-89cc-7cbb9220b062" providerId="ADAL" clId="{1DEE47F5-9A77-4000-B98B-7EEFB4D9F667}" dt="2023-03-30T22:55:43.830" v="2797" actId="1036"/>
          <ac:spMkLst>
            <pc:docMk/>
            <pc:sldMk cId="1178898671" sldId="1625"/>
            <ac:spMk id="13" creationId="{AEC7F2DA-75E2-4E9C-8671-42C5B708BD7A}"/>
          </ac:spMkLst>
        </pc:spChg>
        <pc:spChg chg="mod">
          <ac:chgData name="Misti Bruceri" userId="4aceba1e-e6fd-4baf-89cc-7cbb9220b062" providerId="ADAL" clId="{1DEE47F5-9A77-4000-B98B-7EEFB4D9F667}" dt="2023-03-30T22:55:43.830" v="2797" actId="1036"/>
          <ac:spMkLst>
            <pc:docMk/>
            <pc:sldMk cId="1178898671" sldId="1625"/>
            <ac:spMk id="14" creationId="{62988824-97FE-4901-B111-5ED3EDDB0234}"/>
          </ac:spMkLst>
        </pc:spChg>
        <pc:spChg chg="mod">
          <ac:chgData name="Misti Bruceri" userId="4aceba1e-e6fd-4baf-89cc-7cbb9220b062" providerId="ADAL" clId="{1DEE47F5-9A77-4000-B98B-7EEFB4D9F667}" dt="2023-03-30T22:55:43.830" v="2797" actId="1036"/>
          <ac:spMkLst>
            <pc:docMk/>
            <pc:sldMk cId="1178898671" sldId="1625"/>
            <ac:spMk id="15" creationId="{B57D3201-EAE0-4E51-8717-4D61BC66A070}"/>
          </ac:spMkLst>
        </pc:spChg>
        <pc:spChg chg="mod">
          <ac:chgData name="Misti Bruceri" userId="4aceba1e-e6fd-4baf-89cc-7cbb9220b062" providerId="ADAL" clId="{1DEE47F5-9A77-4000-B98B-7EEFB4D9F667}" dt="2023-03-30T22:55:43.830" v="2797" actId="1036"/>
          <ac:spMkLst>
            <pc:docMk/>
            <pc:sldMk cId="1178898671" sldId="1625"/>
            <ac:spMk id="23" creationId="{170E19BC-DAEB-479F-B7AD-54E0B6517575}"/>
          </ac:spMkLst>
        </pc:spChg>
        <pc:spChg chg="mod">
          <ac:chgData name="Misti Bruceri" userId="4aceba1e-e6fd-4baf-89cc-7cbb9220b062" providerId="ADAL" clId="{1DEE47F5-9A77-4000-B98B-7EEFB4D9F667}" dt="2023-03-30T22:55:43.830" v="2797" actId="1036"/>
          <ac:spMkLst>
            <pc:docMk/>
            <pc:sldMk cId="1178898671" sldId="1625"/>
            <ac:spMk id="24" creationId="{5B01F8C6-9623-476E-B567-3C56FCDB4F60}"/>
          </ac:spMkLst>
        </pc:spChg>
        <pc:spChg chg="mod">
          <ac:chgData name="Misti Bruceri" userId="4aceba1e-e6fd-4baf-89cc-7cbb9220b062" providerId="ADAL" clId="{1DEE47F5-9A77-4000-B98B-7EEFB4D9F667}" dt="2023-03-30T22:55:43.830" v="2797" actId="1036"/>
          <ac:spMkLst>
            <pc:docMk/>
            <pc:sldMk cId="1178898671" sldId="1625"/>
            <ac:spMk id="26" creationId="{5CDDED06-EC27-4BE3-BBE3-0563F8C9CEF6}"/>
          </ac:spMkLst>
        </pc:spChg>
        <pc:spChg chg="mod">
          <ac:chgData name="Misti Bruceri" userId="4aceba1e-e6fd-4baf-89cc-7cbb9220b062" providerId="ADAL" clId="{1DEE47F5-9A77-4000-B98B-7EEFB4D9F667}" dt="2023-03-30T22:55:43.830" v="2797" actId="1036"/>
          <ac:spMkLst>
            <pc:docMk/>
            <pc:sldMk cId="1178898671" sldId="1625"/>
            <ac:spMk id="29" creationId="{B0F58A10-49D4-492D-BB96-40ECA630DF6D}"/>
          </ac:spMkLst>
        </pc:spChg>
        <pc:spChg chg="mod">
          <ac:chgData name="Misti Bruceri" userId="4aceba1e-e6fd-4baf-89cc-7cbb9220b062" providerId="ADAL" clId="{1DEE47F5-9A77-4000-B98B-7EEFB4D9F667}" dt="2023-03-30T22:55:43.830" v="2797" actId="1036"/>
          <ac:spMkLst>
            <pc:docMk/>
            <pc:sldMk cId="1178898671" sldId="1625"/>
            <ac:spMk id="33" creationId="{297424BF-F7F8-4645-B99E-96B361F40CC2}"/>
          </ac:spMkLst>
        </pc:spChg>
        <pc:spChg chg="mod">
          <ac:chgData name="Misti Bruceri" userId="4aceba1e-e6fd-4baf-89cc-7cbb9220b062" providerId="ADAL" clId="{1DEE47F5-9A77-4000-B98B-7EEFB4D9F667}" dt="2023-03-30T22:55:43.830" v="2797" actId="1036"/>
          <ac:spMkLst>
            <pc:docMk/>
            <pc:sldMk cId="1178898671" sldId="1625"/>
            <ac:spMk id="34" creationId="{BB61AC04-2FF6-4E1E-8F4C-BB46EC7F3A79}"/>
          </ac:spMkLst>
        </pc:spChg>
        <pc:spChg chg="mod">
          <ac:chgData name="Misti Bruceri" userId="4aceba1e-e6fd-4baf-89cc-7cbb9220b062" providerId="ADAL" clId="{1DEE47F5-9A77-4000-B98B-7EEFB4D9F667}" dt="2023-03-30T22:55:43.830" v="2797" actId="1036"/>
          <ac:spMkLst>
            <pc:docMk/>
            <pc:sldMk cId="1178898671" sldId="1625"/>
            <ac:spMk id="36" creationId="{F391EBF5-8DAE-488D-9772-9A6F9C915DFD}"/>
          </ac:spMkLst>
        </pc:spChg>
        <pc:graphicFrameChg chg="mod">
          <ac:chgData name="Misti Bruceri" userId="4aceba1e-e6fd-4baf-89cc-7cbb9220b062" providerId="ADAL" clId="{1DEE47F5-9A77-4000-B98B-7EEFB4D9F667}" dt="2023-03-30T22:55:43.830" v="2797" actId="1036"/>
          <ac:graphicFrameMkLst>
            <pc:docMk/>
            <pc:sldMk cId="1178898671" sldId="1625"/>
            <ac:graphicFrameMk id="35" creationId="{11374FE1-799B-437E-9F09-809C58E40F52}"/>
          </ac:graphicFrameMkLst>
        </pc:graphicFrameChg>
        <pc:picChg chg="mod">
          <ac:chgData name="Misti Bruceri" userId="4aceba1e-e6fd-4baf-89cc-7cbb9220b062" providerId="ADAL" clId="{1DEE47F5-9A77-4000-B98B-7EEFB4D9F667}" dt="2023-03-30T22:55:43.830" v="2797" actId="1036"/>
          <ac:picMkLst>
            <pc:docMk/>
            <pc:sldMk cId="1178898671" sldId="1625"/>
            <ac:picMk id="2" creationId="{8FFC3335-813D-4C71-9BCC-DEC3FFF974EA}"/>
          </ac:picMkLst>
        </pc:picChg>
        <pc:picChg chg="mod">
          <ac:chgData name="Misti Bruceri" userId="4aceba1e-e6fd-4baf-89cc-7cbb9220b062" providerId="ADAL" clId="{1DEE47F5-9A77-4000-B98B-7EEFB4D9F667}" dt="2023-03-30T22:55:43.830" v="2797" actId="1036"/>
          <ac:picMkLst>
            <pc:docMk/>
            <pc:sldMk cId="1178898671" sldId="1625"/>
            <ac:picMk id="3" creationId="{B9347BAA-69F1-4033-B8FC-52DB1D4B1B3E}"/>
          </ac:picMkLst>
        </pc:picChg>
        <pc:picChg chg="mod">
          <ac:chgData name="Misti Bruceri" userId="4aceba1e-e6fd-4baf-89cc-7cbb9220b062" providerId="ADAL" clId="{1DEE47F5-9A77-4000-B98B-7EEFB4D9F667}" dt="2023-03-30T22:55:43.830" v="2797" actId="1036"/>
          <ac:picMkLst>
            <pc:docMk/>
            <pc:sldMk cId="1178898671" sldId="1625"/>
            <ac:picMk id="6" creationId="{361E7934-7D44-4DF6-9229-7D6AA19248A2}"/>
          </ac:picMkLst>
        </pc:picChg>
        <pc:picChg chg="mod">
          <ac:chgData name="Misti Bruceri" userId="4aceba1e-e6fd-4baf-89cc-7cbb9220b062" providerId="ADAL" clId="{1DEE47F5-9A77-4000-B98B-7EEFB4D9F667}" dt="2023-03-30T22:55:43.830" v="2797" actId="1036"/>
          <ac:picMkLst>
            <pc:docMk/>
            <pc:sldMk cId="1178898671" sldId="1625"/>
            <ac:picMk id="18" creationId="{9A61828C-6E91-4C66-B2AF-CD1C1EAE1A7C}"/>
          </ac:picMkLst>
        </pc:picChg>
        <pc:picChg chg="mod">
          <ac:chgData name="Misti Bruceri" userId="4aceba1e-e6fd-4baf-89cc-7cbb9220b062" providerId="ADAL" clId="{1DEE47F5-9A77-4000-B98B-7EEFB4D9F667}" dt="2023-03-30T22:55:43.830" v="2797" actId="1036"/>
          <ac:picMkLst>
            <pc:docMk/>
            <pc:sldMk cId="1178898671" sldId="1625"/>
            <ac:picMk id="19" creationId="{53500D35-F252-4EE1-9622-4D5A0FD82B50}"/>
          </ac:picMkLst>
        </pc:picChg>
        <pc:picChg chg="mod">
          <ac:chgData name="Misti Bruceri" userId="4aceba1e-e6fd-4baf-89cc-7cbb9220b062" providerId="ADAL" clId="{1DEE47F5-9A77-4000-B98B-7EEFB4D9F667}" dt="2023-03-30T22:55:43.830" v="2797" actId="1036"/>
          <ac:picMkLst>
            <pc:docMk/>
            <pc:sldMk cId="1178898671" sldId="1625"/>
            <ac:picMk id="20" creationId="{15F4B2E8-865B-4497-9732-F300B6733471}"/>
          </ac:picMkLst>
        </pc:picChg>
        <pc:picChg chg="mod">
          <ac:chgData name="Misti Bruceri" userId="4aceba1e-e6fd-4baf-89cc-7cbb9220b062" providerId="ADAL" clId="{1DEE47F5-9A77-4000-B98B-7EEFB4D9F667}" dt="2023-03-30T22:55:43.830" v="2797" actId="1036"/>
          <ac:picMkLst>
            <pc:docMk/>
            <pc:sldMk cId="1178898671" sldId="1625"/>
            <ac:picMk id="21" creationId="{719BD6D9-912A-4889-8BB8-0541D20BE818}"/>
          </ac:picMkLst>
        </pc:picChg>
        <pc:picChg chg="mod">
          <ac:chgData name="Misti Bruceri" userId="4aceba1e-e6fd-4baf-89cc-7cbb9220b062" providerId="ADAL" clId="{1DEE47F5-9A77-4000-B98B-7EEFB4D9F667}" dt="2023-03-30T22:55:43.830" v="2797" actId="1036"/>
          <ac:picMkLst>
            <pc:docMk/>
            <pc:sldMk cId="1178898671" sldId="1625"/>
            <ac:picMk id="27" creationId="{0874E12C-2C08-4168-AF22-A8AE395318DA}"/>
          </ac:picMkLst>
        </pc:picChg>
        <pc:picChg chg="mod">
          <ac:chgData name="Misti Bruceri" userId="4aceba1e-e6fd-4baf-89cc-7cbb9220b062" providerId="ADAL" clId="{1DEE47F5-9A77-4000-B98B-7EEFB4D9F667}" dt="2023-03-30T22:55:43.830" v="2797" actId="1036"/>
          <ac:picMkLst>
            <pc:docMk/>
            <pc:sldMk cId="1178898671" sldId="1625"/>
            <ac:picMk id="32" creationId="{4251D075-37EC-4EDF-AB35-4A4D241FDCA2}"/>
          </ac:picMkLst>
        </pc:picChg>
        <pc:cxnChg chg="mod">
          <ac:chgData name="Misti Bruceri" userId="4aceba1e-e6fd-4baf-89cc-7cbb9220b062" providerId="ADAL" clId="{1DEE47F5-9A77-4000-B98B-7EEFB4D9F667}" dt="2023-03-30T22:55:43.830" v="2797" actId="1036"/>
          <ac:cxnSpMkLst>
            <pc:docMk/>
            <pc:sldMk cId="1178898671" sldId="1625"/>
            <ac:cxnSpMk id="7" creationId="{D1D37DFB-B3A5-4549-AC4D-3DD3E4383D94}"/>
          </ac:cxnSpMkLst>
        </pc:cxnChg>
        <pc:cxnChg chg="mod">
          <ac:chgData name="Misti Bruceri" userId="4aceba1e-e6fd-4baf-89cc-7cbb9220b062" providerId="ADAL" clId="{1DEE47F5-9A77-4000-B98B-7EEFB4D9F667}" dt="2023-03-30T22:55:43.830" v="2797" actId="1036"/>
          <ac:cxnSpMkLst>
            <pc:docMk/>
            <pc:sldMk cId="1178898671" sldId="1625"/>
            <ac:cxnSpMk id="8" creationId="{9C7A01C7-C117-42BB-8D68-2262C1443BC1}"/>
          </ac:cxnSpMkLst>
        </pc:cxnChg>
      </pc:sldChg>
      <pc:sldChg chg="modSp mod">
        <pc:chgData name="Misti Bruceri" userId="4aceba1e-e6fd-4baf-89cc-7cbb9220b062" providerId="ADAL" clId="{1DEE47F5-9A77-4000-B98B-7EEFB4D9F667}" dt="2023-03-30T22:57:36.643" v="2823" actId="20577"/>
        <pc:sldMkLst>
          <pc:docMk/>
          <pc:sldMk cId="3022307261" sldId="1626"/>
        </pc:sldMkLst>
        <pc:spChg chg="mod">
          <ac:chgData name="Misti Bruceri" userId="4aceba1e-e6fd-4baf-89cc-7cbb9220b062" providerId="ADAL" clId="{1DEE47F5-9A77-4000-B98B-7EEFB4D9F667}" dt="2023-03-30T22:57:36.643" v="2823" actId="20577"/>
          <ac:spMkLst>
            <pc:docMk/>
            <pc:sldMk cId="3022307261" sldId="1626"/>
            <ac:spMk id="2" creationId="{C0F1627E-5B9D-492B-B79F-CD8A1958C637}"/>
          </ac:spMkLst>
        </pc:spChg>
      </pc:sldChg>
      <pc:sldChg chg="modSp mod">
        <pc:chgData name="Misti Bruceri" userId="4aceba1e-e6fd-4baf-89cc-7cbb9220b062" providerId="ADAL" clId="{1DEE47F5-9A77-4000-B98B-7EEFB4D9F667}" dt="2023-03-30T22:58:13.463" v="2857" actId="1035"/>
        <pc:sldMkLst>
          <pc:docMk/>
          <pc:sldMk cId="131139492" sldId="1627"/>
        </pc:sldMkLst>
        <pc:spChg chg="mod">
          <ac:chgData name="Misti Bruceri" userId="4aceba1e-e6fd-4baf-89cc-7cbb9220b062" providerId="ADAL" clId="{1DEE47F5-9A77-4000-B98B-7EEFB4D9F667}" dt="2023-03-30T22:57:45.650" v="2831" actId="20577"/>
          <ac:spMkLst>
            <pc:docMk/>
            <pc:sldMk cId="131139492" sldId="1627"/>
            <ac:spMk id="2" creationId="{C0F1627E-5B9D-492B-B79F-CD8A1958C637}"/>
          </ac:spMkLst>
        </pc:spChg>
        <pc:spChg chg="mod">
          <ac:chgData name="Misti Bruceri" userId="4aceba1e-e6fd-4baf-89cc-7cbb9220b062" providerId="ADAL" clId="{1DEE47F5-9A77-4000-B98B-7EEFB4D9F667}" dt="2023-03-30T22:58:13.463" v="2857" actId="1035"/>
          <ac:spMkLst>
            <pc:docMk/>
            <pc:sldMk cId="131139492" sldId="1627"/>
            <ac:spMk id="98" creationId="{CCAC2E10-796F-459A-84D2-5BF3F75D1DB7}"/>
          </ac:spMkLst>
        </pc:spChg>
        <pc:grpChg chg="mod">
          <ac:chgData name="Misti Bruceri" userId="4aceba1e-e6fd-4baf-89cc-7cbb9220b062" providerId="ADAL" clId="{1DEE47F5-9A77-4000-B98B-7EEFB4D9F667}" dt="2023-03-30T22:58:13.463" v="2857" actId="1035"/>
          <ac:grpSpMkLst>
            <pc:docMk/>
            <pc:sldMk cId="131139492" sldId="1627"/>
            <ac:grpSpMk id="56" creationId="{73C50F72-7112-4CDA-855C-AB584CA868C3}"/>
          </ac:grpSpMkLst>
        </pc:grpChg>
        <pc:grpChg chg="mod">
          <ac:chgData name="Misti Bruceri" userId="4aceba1e-e6fd-4baf-89cc-7cbb9220b062" providerId="ADAL" clId="{1DEE47F5-9A77-4000-B98B-7EEFB4D9F667}" dt="2023-03-30T22:58:13.463" v="2857" actId="1035"/>
          <ac:grpSpMkLst>
            <pc:docMk/>
            <pc:sldMk cId="131139492" sldId="1627"/>
            <ac:grpSpMk id="59" creationId="{31B0EB95-E2A7-4A9F-9996-DF188B026BF0}"/>
          </ac:grpSpMkLst>
        </pc:grpChg>
        <pc:grpChg chg="mod">
          <ac:chgData name="Misti Bruceri" userId="4aceba1e-e6fd-4baf-89cc-7cbb9220b062" providerId="ADAL" clId="{1DEE47F5-9A77-4000-B98B-7EEFB4D9F667}" dt="2023-03-30T22:58:13.463" v="2857" actId="1035"/>
          <ac:grpSpMkLst>
            <pc:docMk/>
            <pc:sldMk cId="131139492" sldId="1627"/>
            <ac:grpSpMk id="68" creationId="{DBCCDFE5-CF3D-4259-ADCE-05B81C7572A1}"/>
          </ac:grpSpMkLst>
        </pc:grpChg>
        <pc:grpChg chg="mod">
          <ac:chgData name="Misti Bruceri" userId="4aceba1e-e6fd-4baf-89cc-7cbb9220b062" providerId="ADAL" clId="{1DEE47F5-9A77-4000-B98B-7EEFB4D9F667}" dt="2023-03-30T22:58:13.463" v="2857" actId="1035"/>
          <ac:grpSpMkLst>
            <pc:docMk/>
            <pc:sldMk cId="131139492" sldId="1627"/>
            <ac:grpSpMk id="71" creationId="{80DC1493-DD76-44CA-B9D3-B4185385EA90}"/>
          </ac:grpSpMkLst>
        </pc:grpChg>
        <pc:grpChg chg="mod">
          <ac:chgData name="Misti Bruceri" userId="4aceba1e-e6fd-4baf-89cc-7cbb9220b062" providerId="ADAL" clId="{1DEE47F5-9A77-4000-B98B-7EEFB4D9F667}" dt="2023-03-30T22:58:13.463" v="2857" actId="1035"/>
          <ac:grpSpMkLst>
            <pc:docMk/>
            <pc:sldMk cId="131139492" sldId="1627"/>
            <ac:grpSpMk id="86" creationId="{F870FBC8-C0EC-4E96-B61D-7FDA087AF7AA}"/>
          </ac:grpSpMkLst>
        </pc:grpChg>
        <pc:grpChg chg="mod">
          <ac:chgData name="Misti Bruceri" userId="4aceba1e-e6fd-4baf-89cc-7cbb9220b062" providerId="ADAL" clId="{1DEE47F5-9A77-4000-B98B-7EEFB4D9F667}" dt="2023-03-30T22:58:13.463" v="2857" actId="1035"/>
          <ac:grpSpMkLst>
            <pc:docMk/>
            <pc:sldMk cId="131139492" sldId="1627"/>
            <ac:grpSpMk id="89" creationId="{5616FCF3-8007-459A-B85B-CE282D14AB49}"/>
          </ac:grpSpMkLst>
        </pc:grpChg>
        <pc:grpChg chg="mod">
          <ac:chgData name="Misti Bruceri" userId="4aceba1e-e6fd-4baf-89cc-7cbb9220b062" providerId="ADAL" clId="{1DEE47F5-9A77-4000-B98B-7EEFB4D9F667}" dt="2023-03-30T22:58:13.463" v="2857" actId="1035"/>
          <ac:grpSpMkLst>
            <pc:docMk/>
            <pc:sldMk cId="131139492" sldId="1627"/>
            <ac:grpSpMk id="92" creationId="{DE6FD82D-FA87-482B-BB0A-6F4630A87889}"/>
          </ac:grpSpMkLst>
        </pc:grpChg>
        <pc:grpChg chg="mod">
          <ac:chgData name="Misti Bruceri" userId="4aceba1e-e6fd-4baf-89cc-7cbb9220b062" providerId="ADAL" clId="{1DEE47F5-9A77-4000-B98B-7EEFB4D9F667}" dt="2023-03-30T22:58:13.463" v="2857" actId="1035"/>
          <ac:grpSpMkLst>
            <pc:docMk/>
            <pc:sldMk cId="131139492" sldId="1627"/>
            <ac:grpSpMk id="95" creationId="{D8D483A0-C742-45E2-A16C-75992D353957}"/>
          </ac:grpSpMkLst>
        </pc:grpChg>
      </pc:sldChg>
      <pc:sldChg chg="addSp delSp modSp mod">
        <pc:chgData name="Misti Bruceri" userId="4aceba1e-e6fd-4baf-89cc-7cbb9220b062" providerId="ADAL" clId="{1DEE47F5-9A77-4000-B98B-7EEFB4D9F667}" dt="2023-03-30T22:58:26.291" v="2886" actId="1035"/>
        <pc:sldMkLst>
          <pc:docMk/>
          <pc:sldMk cId="3686787407" sldId="1628"/>
        </pc:sldMkLst>
        <pc:spChg chg="mod">
          <ac:chgData name="Misti Bruceri" userId="4aceba1e-e6fd-4baf-89cc-7cbb9220b062" providerId="ADAL" clId="{1DEE47F5-9A77-4000-B98B-7EEFB4D9F667}" dt="2023-03-30T22:57:51.272" v="2839" actId="20577"/>
          <ac:spMkLst>
            <pc:docMk/>
            <pc:sldMk cId="3686787407" sldId="1628"/>
            <ac:spMk id="2" creationId="{C0F1627E-5B9D-492B-B79F-CD8A1958C637}"/>
          </ac:spMkLst>
        </pc:spChg>
        <pc:spChg chg="mod">
          <ac:chgData name="Misti Bruceri" userId="4aceba1e-e6fd-4baf-89cc-7cbb9220b062" providerId="ADAL" clId="{1DEE47F5-9A77-4000-B98B-7EEFB4D9F667}" dt="2023-03-30T22:58:26.291" v="2886" actId="1035"/>
          <ac:spMkLst>
            <pc:docMk/>
            <pc:sldMk cId="3686787407" sldId="1628"/>
            <ac:spMk id="40" creationId="{CA18ADF9-CA8B-4C06-86AD-512991EB3EF2}"/>
          </ac:spMkLst>
        </pc:spChg>
        <pc:grpChg chg="mod">
          <ac:chgData name="Misti Bruceri" userId="4aceba1e-e6fd-4baf-89cc-7cbb9220b062" providerId="ADAL" clId="{1DEE47F5-9A77-4000-B98B-7EEFB4D9F667}" dt="2023-03-30T22:58:26.291" v="2886" actId="1035"/>
          <ac:grpSpMkLst>
            <pc:docMk/>
            <pc:sldMk cId="3686787407" sldId="1628"/>
            <ac:grpSpMk id="36" creationId="{32662E0F-2D67-4886-9467-5220116F5216}"/>
          </ac:grpSpMkLst>
        </pc:grpChg>
        <pc:grpChg chg="mod">
          <ac:chgData name="Misti Bruceri" userId="4aceba1e-e6fd-4baf-89cc-7cbb9220b062" providerId="ADAL" clId="{1DEE47F5-9A77-4000-B98B-7EEFB4D9F667}" dt="2023-03-30T22:58:26.291" v="2886" actId="1035"/>
          <ac:grpSpMkLst>
            <pc:docMk/>
            <pc:sldMk cId="3686787407" sldId="1628"/>
            <ac:grpSpMk id="41" creationId="{D38D2FE3-461C-4C3D-88C4-D1BE2CEA75FD}"/>
          </ac:grpSpMkLst>
        </pc:grpChg>
        <pc:grpChg chg="mod">
          <ac:chgData name="Misti Bruceri" userId="4aceba1e-e6fd-4baf-89cc-7cbb9220b062" providerId="ADAL" clId="{1DEE47F5-9A77-4000-B98B-7EEFB4D9F667}" dt="2023-03-30T22:58:26.291" v="2886" actId="1035"/>
          <ac:grpSpMkLst>
            <pc:docMk/>
            <pc:sldMk cId="3686787407" sldId="1628"/>
            <ac:grpSpMk id="44" creationId="{735468A7-8AA6-40E8-9E90-188DD3457529}"/>
          </ac:grpSpMkLst>
        </pc:grpChg>
        <pc:grpChg chg="mod">
          <ac:chgData name="Misti Bruceri" userId="4aceba1e-e6fd-4baf-89cc-7cbb9220b062" providerId="ADAL" clId="{1DEE47F5-9A77-4000-B98B-7EEFB4D9F667}" dt="2023-03-30T22:58:26.291" v="2886" actId="1035"/>
          <ac:grpSpMkLst>
            <pc:docMk/>
            <pc:sldMk cId="3686787407" sldId="1628"/>
            <ac:grpSpMk id="47" creationId="{46FCB69A-1303-4475-85DC-DC9C087BF763}"/>
          </ac:grpSpMkLst>
        </pc:grpChg>
        <pc:grpChg chg="mod">
          <ac:chgData name="Misti Bruceri" userId="4aceba1e-e6fd-4baf-89cc-7cbb9220b062" providerId="ADAL" clId="{1DEE47F5-9A77-4000-B98B-7EEFB4D9F667}" dt="2023-03-30T22:58:26.291" v="2886" actId="1035"/>
          <ac:grpSpMkLst>
            <pc:docMk/>
            <pc:sldMk cId="3686787407" sldId="1628"/>
            <ac:grpSpMk id="50" creationId="{54713EA9-C698-48CA-81EB-7E97F6C627F6}"/>
          </ac:grpSpMkLst>
        </pc:grpChg>
        <pc:grpChg chg="mod">
          <ac:chgData name="Misti Bruceri" userId="4aceba1e-e6fd-4baf-89cc-7cbb9220b062" providerId="ADAL" clId="{1DEE47F5-9A77-4000-B98B-7EEFB4D9F667}" dt="2023-03-30T22:58:26.291" v="2886" actId="1035"/>
          <ac:grpSpMkLst>
            <pc:docMk/>
            <pc:sldMk cId="3686787407" sldId="1628"/>
            <ac:grpSpMk id="53" creationId="{75DF27E6-BF48-4361-B651-CDE0E38C7C1A}"/>
          </ac:grpSpMkLst>
        </pc:grpChg>
        <pc:grpChg chg="mod">
          <ac:chgData name="Misti Bruceri" userId="4aceba1e-e6fd-4baf-89cc-7cbb9220b062" providerId="ADAL" clId="{1DEE47F5-9A77-4000-B98B-7EEFB4D9F667}" dt="2023-03-30T22:58:26.291" v="2886" actId="1035"/>
          <ac:grpSpMkLst>
            <pc:docMk/>
            <pc:sldMk cId="3686787407" sldId="1628"/>
            <ac:grpSpMk id="62" creationId="{C85D3C16-6178-4FA5-B526-4F3238066166}"/>
          </ac:grpSpMkLst>
        </pc:grpChg>
        <pc:grpChg chg="mod">
          <ac:chgData name="Misti Bruceri" userId="4aceba1e-e6fd-4baf-89cc-7cbb9220b062" providerId="ADAL" clId="{1DEE47F5-9A77-4000-B98B-7EEFB4D9F667}" dt="2023-03-30T22:58:26.291" v="2886" actId="1035"/>
          <ac:grpSpMkLst>
            <pc:docMk/>
            <pc:sldMk cId="3686787407" sldId="1628"/>
            <ac:grpSpMk id="65" creationId="{55E70587-3CB9-4045-9291-16CFB0773E16}"/>
          </ac:grpSpMkLst>
        </pc:grpChg>
        <pc:grpChg chg="mod">
          <ac:chgData name="Misti Bruceri" userId="4aceba1e-e6fd-4baf-89cc-7cbb9220b062" providerId="ADAL" clId="{1DEE47F5-9A77-4000-B98B-7EEFB4D9F667}" dt="2023-03-30T22:58:26.291" v="2886" actId="1035"/>
          <ac:grpSpMkLst>
            <pc:docMk/>
            <pc:sldMk cId="3686787407" sldId="1628"/>
            <ac:grpSpMk id="74" creationId="{DCB017F7-7516-4288-B15C-3F451E5D17ED}"/>
          </ac:grpSpMkLst>
        </pc:grpChg>
        <pc:grpChg chg="mod">
          <ac:chgData name="Misti Bruceri" userId="4aceba1e-e6fd-4baf-89cc-7cbb9220b062" providerId="ADAL" clId="{1DEE47F5-9A77-4000-B98B-7EEFB4D9F667}" dt="2023-03-30T22:58:26.291" v="2886" actId="1035"/>
          <ac:grpSpMkLst>
            <pc:docMk/>
            <pc:sldMk cId="3686787407" sldId="1628"/>
            <ac:grpSpMk id="77" creationId="{3C9CC827-33AB-4171-87FD-B5798AFDC99D}"/>
          </ac:grpSpMkLst>
        </pc:grpChg>
        <pc:grpChg chg="mod">
          <ac:chgData name="Misti Bruceri" userId="4aceba1e-e6fd-4baf-89cc-7cbb9220b062" providerId="ADAL" clId="{1DEE47F5-9A77-4000-B98B-7EEFB4D9F667}" dt="2023-03-30T22:58:26.291" v="2886" actId="1035"/>
          <ac:grpSpMkLst>
            <pc:docMk/>
            <pc:sldMk cId="3686787407" sldId="1628"/>
            <ac:grpSpMk id="80" creationId="{99DFA36B-BF75-41BF-85C2-8330FA5C4B15}"/>
          </ac:grpSpMkLst>
        </pc:grpChg>
        <pc:grpChg chg="mod">
          <ac:chgData name="Misti Bruceri" userId="4aceba1e-e6fd-4baf-89cc-7cbb9220b062" providerId="ADAL" clId="{1DEE47F5-9A77-4000-B98B-7EEFB4D9F667}" dt="2023-03-30T22:58:26.291" v="2886" actId="1035"/>
          <ac:grpSpMkLst>
            <pc:docMk/>
            <pc:sldMk cId="3686787407" sldId="1628"/>
            <ac:grpSpMk id="83" creationId="{2DC95C2B-A173-438A-AF6D-62BB3EC63C6E}"/>
          </ac:grpSpMkLst>
        </pc:grpChg>
        <pc:graphicFrameChg chg="add del modGraphic">
          <ac:chgData name="Misti Bruceri" userId="4aceba1e-e6fd-4baf-89cc-7cbb9220b062" providerId="ADAL" clId="{1DEE47F5-9A77-4000-B98B-7EEFB4D9F667}" dt="2023-03-30T22:57:12.131" v="2808" actId="27309"/>
          <ac:graphicFrameMkLst>
            <pc:docMk/>
            <pc:sldMk cId="3686787407" sldId="1628"/>
            <ac:graphicFrameMk id="4" creationId="{869D81C3-B587-33DC-4B5F-E41237156553}"/>
          </ac:graphicFrameMkLst>
        </pc:graphicFrameChg>
      </pc:sldChg>
      <pc:sldChg chg="modSp mod">
        <pc:chgData name="Misti Bruceri" userId="4aceba1e-e6fd-4baf-89cc-7cbb9220b062" providerId="ADAL" clId="{1DEE47F5-9A77-4000-B98B-7EEFB4D9F667}" dt="2023-03-30T22:58:53.350" v="2946" actId="1035"/>
        <pc:sldMkLst>
          <pc:docMk/>
          <pc:sldMk cId="2068034707" sldId="1629"/>
        </pc:sldMkLst>
        <pc:spChg chg="mod">
          <ac:chgData name="Misti Bruceri" userId="4aceba1e-e6fd-4baf-89cc-7cbb9220b062" providerId="ADAL" clId="{1DEE47F5-9A77-4000-B98B-7EEFB4D9F667}" dt="2023-03-30T22:58:53.350" v="2946" actId="1035"/>
          <ac:spMkLst>
            <pc:docMk/>
            <pc:sldMk cId="2068034707" sldId="1629"/>
            <ac:spMk id="2" creationId="{C0F1627E-5B9D-492B-B79F-CD8A1958C637}"/>
          </ac:spMkLst>
        </pc:spChg>
        <pc:spChg chg="mod">
          <ac:chgData name="Misti Bruceri" userId="4aceba1e-e6fd-4baf-89cc-7cbb9220b062" providerId="ADAL" clId="{1DEE47F5-9A77-4000-B98B-7EEFB4D9F667}" dt="2023-03-30T22:58:42.970" v="2913" actId="1035"/>
          <ac:spMkLst>
            <pc:docMk/>
            <pc:sldMk cId="2068034707" sldId="1629"/>
            <ac:spMk id="40" creationId="{CA18ADF9-CA8B-4C06-86AD-512991EB3EF2}"/>
          </ac:spMkLst>
        </pc:spChg>
        <pc:spChg chg="mod">
          <ac:chgData name="Misti Bruceri" userId="4aceba1e-e6fd-4baf-89cc-7cbb9220b062" providerId="ADAL" clId="{1DEE47F5-9A77-4000-B98B-7EEFB4D9F667}" dt="2023-03-30T22:58:42.970" v="2913" actId="1035"/>
          <ac:spMkLst>
            <pc:docMk/>
            <pc:sldMk cId="2068034707" sldId="1629"/>
            <ac:spMk id="86" creationId="{712DDDA7-AD9D-4DAD-9D1B-7547DBD6965E}"/>
          </ac:spMkLst>
        </pc:spChg>
        <pc:grpChg chg="mod">
          <ac:chgData name="Misti Bruceri" userId="4aceba1e-e6fd-4baf-89cc-7cbb9220b062" providerId="ADAL" clId="{1DEE47F5-9A77-4000-B98B-7EEFB4D9F667}" dt="2023-03-30T22:58:42.970" v="2913" actId="1035"/>
          <ac:grpSpMkLst>
            <pc:docMk/>
            <pc:sldMk cId="2068034707" sldId="1629"/>
            <ac:grpSpMk id="36" creationId="{32662E0F-2D67-4886-9467-5220116F5216}"/>
          </ac:grpSpMkLst>
        </pc:grpChg>
        <pc:grpChg chg="mod">
          <ac:chgData name="Misti Bruceri" userId="4aceba1e-e6fd-4baf-89cc-7cbb9220b062" providerId="ADAL" clId="{1DEE47F5-9A77-4000-B98B-7EEFB4D9F667}" dt="2023-03-30T22:58:42.970" v="2913" actId="1035"/>
          <ac:grpSpMkLst>
            <pc:docMk/>
            <pc:sldMk cId="2068034707" sldId="1629"/>
            <ac:grpSpMk id="41" creationId="{D38D2FE3-461C-4C3D-88C4-D1BE2CEA75FD}"/>
          </ac:grpSpMkLst>
        </pc:grpChg>
        <pc:grpChg chg="mod">
          <ac:chgData name="Misti Bruceri" userId="4aceba1e-e6fd-4baf-89cc-7cbb9220b062" providerId="ADAL" clId="{1DEE47F5-9A77-4000-B98B-7EEFB4D9F667}" dt="2023-03-30T22:58:42.970" v="2913" actId="1035"/>
          <ac:grpSpMkLst>
            <pc:docMk/>
            <pc:sldMk cId="2068034707" sldId="1629"/>
            <ac:grpSpMk id="44" creationId="{735468A7-8AA6-40E8-9E90-188DD3457529}"/>
          </ac:grpSpMkLst>
        </pc:grpChg>
        <pc:grpChg chg="mod">
          <ac:chgData name="Misti Bruceri" userId="4aceba1e-e6fd-4baf-89cc-7cbb9220b062" providerId="ADAL" clId="{1DEE47F5-9A77-4000-B98B-7EEFB4D9F667}" dt="2023-03-30T22:58:42.970" v="2913" actId="1035"/>
          <ac:grpSpMkLst>
            <pc:docMk/>
            <pc:sldMk cId="2068034707" sldId="1629"/>
            <ac:grpSpMk id="47" creationId="{46FCB69A-1303-4475-85DC-DC9C087BF763}"/>
          </ac:grpSpMkLst>
        </pc:grpChg>
        <pc:grpChg chg="mod">
          <ac:chgData name="Misti Bruceri" userId="4aceba1e-e6fd-4baf-89cc-7cbb9220b062" providerId="ADAL" clId="{1DEE47F5-9A77-4000-B98B-7EEFB4D9F667}" dt="2023-03-30T22:58:42.970" v="2913" actId="1035"/>
          <ac:grpSpMkLst>
            <pc:docMk/>
            <pc:sldMk cId="2068034707" sldId="1629"/>
            <ac:grpSpMk id="50" creationId="{54713EA9-C698-48CA-81EB-7E97F6C627F6}"/>
          </ac:grpSpMkLst>
        </pc:grpChg>
        <pc:grpChg chg="mod">
          <ac:chgData name="Misti Bruceri" userId="4aceba1e-e6fd-4baf-89cc-7cbb9220b062" providerId="ADAL" clId="{1DEE47F5-9A77-4000-B98B-7EEFB4D9F667}" dt="2023-03-30T22:58:42.970" v="2913" actId="1035"/>
          <ac:grpSpMkLst>
            <pc:docMk/>
            <pc:sldMk cId="2068034707" sldId="1629"/>
            <ac:grpSpMk id="53" creationId="{75DF27E6-BF48-4361-B651-CDE0E38C7C1A}"/>
          </ac:grpSpMkLst>
        </pc:grpChg>
        <pc:grpChg chg="mod">
          <ac:chgData name="Misti Bruceri" userId="4aceba1e-e6fd-4baf-89cc-7cbb9220b062" providerId="ADAL" clId="{1DEE47F5-9A77-4000-B98B-7EEFB4D9F667}" dt="2023-03-30T22:58:42.970" v="2913" actId="1035"/>
          <ac:grpSpMkLst>
            <pc:docMk/>
            <pc:sldMk cId="2068034707" sldId="1629"/>
            <ac:grpSpMk id="62" creationId="{C85D3C16-6178-4FA5-B526-4F3238066166}"/>
          </ac:grpSpMkLst>
        </pc:grpChg>
        <pc:grpChg chg="mod">
          <ac:chgData name="Misti Bruceri" userId="4aceba1e-e6fd-4baf-89cc-7cbb9220b062" providerId="ADAL" clId="{1DEE47F5-9A77-4000-B98B-7EEFB4D9F667}" dt="2023-03-30T22:58:42.970" v="2913" actId="1035"/>
          <ac:grpSpMkLst>
            <pc:docMk/>
            <pc:sldMk cId="2068034707" sldId="1629"/>
            <ac:grpSpMk id="65" creationId="{55E70587-3CB9-4045-9291-16CFB0773E16}"/>
          </ac:grpSpMkLst>
        </pc:grpChg>
        <pc:grpChg chg="mod">
          <ac:chgData name="Misti Bruceri" userId="4aceba1e-e6fd-4baf-89cc-7cbb9220b062" providerId="ADAL" clId="{1DEE47F5-9A77-4000-B98B-7EEFB4D9F667}" dt="2023-03-30T22:58:42.970" v="2913" actId="1035"/>
          <ac:grpSpMkLst>
            <pc:docMk/>
            <pc:sldMk cId="2068034707" sldId="1629"/>
            <ac:grpSpMk id="74" creationId="{DCB017F7-7516-4288-B15C-3F451E5D17ED}"/>
          </ac:grpSpMkLst>
        </pc:grpChg>
        <pc:grpChg chg="mod">
          <ac:chgData name="Misti Bruceri" userId="4aceba1e-e6fd-4baf-89cc-7cbb9220b062" providerId="ADAL" clId="{1DEE47F5-9A77-4000-B98B-7EEFB4D9F667}" dt="2023-03-30T22:58:42.970" v="2913" actId="1035"/>
          <ac:grpSpMkLst>
            <pc:docMk/>
            <pc:sldMk cId="2068034707" sldId="1629"/>
            <ac:grpSpMk id="77" creationId="{3C9CC827-33AB-4171-87FD-B5798AFDC99D}"/>
          </ac:grpSpMkLst>
        </pc:grpChg>
        <pc:grpChg chg="mod">
          <ac:chgData name="Misti Bruceri" userId="4aceba1e-e6fd-4baf-89cc-7cbb9220b062" providerId="ADAL" clId="{1DEE47F5-9A77-4000-B98B-7EEFB4D9F667}" dt="2023-03-30T22:58:42.970" v="2913" actId="1035"/>
          <ac:grpSpMkLst>
            <pc:docMk/>
            <pc:sldMk cId="2068034707" sldId="1629"/>
            <ac:grpSpMk id="80" creationId="{99DFA36B-BF75-41BF-85C2-8330FA5C4B15}"/>
          </ac:grpSpMkLst>
        </pc:grpChg>
        <pc:grpChg chg="mod">
          <ac:chgData name="Misti Bruceri" userId="4aceba1e-e6fd-4baf-89cc-7cbb9220b062" providerId="ADAL" clId="{1DEE47F5-9A77-4000-B98B-7EEFB4D9F667}" dt="2023-03-30T22:58:42.970" v="2913" actId="1035"/>
          <ac:grpSpMkLst>
            <pc:docMk/>
            <pc:sldMk cId="2068034707" sldId="1629"/>
            <ac:grpSpMk id="83" creationId="{2DC95C2B-A173-438A-AF6D-62BB3EC63C6E}"/>
          </ac:grpSpMkLst>
        </pc:grpChg>
      </pc:sldChg>
      <pc:sldChg chg="modSp mod">
        <pc:chgData name="Misti Bruceri" userId="4aceba1e-e6fd-4baf-89cc-7cbb9220b062" providerId="ADAL" clId="{1DEE47F5-9A77-4000-B98B-7EEFB4D9F667}" dt="2023-03-30T22:59:04.061" v="2947" actId="14100"/>
        <pc:sldMkLst>
          <pc:docMk/>
          <pc:sldMk cId="3670277698" sldId="1630"/>
        </pc:sldMkLst>
        <pc:spChg chg="mod">
          <ac:chgData name="Misti Bruceri" userId="4aceba1e-e6fd-4baf-89cc-7cbb9220b062" providerId="ADAL" clId="{1DEE47F5-9A77-4000-B98B-7EEFB4D9F667}" dt="2023-03-30T22:59:04.061" v="2947" actId="14100"/>
          <ac:spMkLst>
            <pc:docMk/>
            <pc:sldMk cId="3670277698" sldId="1630"/>
            <ac:spMk id="4" creationId="{6748CA5E-9821-43E2-A907-B4CF2AA2049E}"/>
          </ac:spMkLst>
        </pc:spChg>
      </pc:sldChg>
      <pc:sldChg chg="modSp mod">
        <pc:chgData name="Misti Bruceri" userId="4aceba1e-e6fd-4baf-89cc-7cbb9220b062" providerId="ADAL" clId="{1DEE47F5-9A77-4000-B98B-7EEFB4D9F667}" dt="2023-03-30T23:06:44.775" v="3045" actId="1036"/>
        <pc:sldMkLst>
          <pc:docMk/>
          <pc:sldMk cId="3597725356" sldId="1633"/>
        </pc:sldMkLst>
        <pc:spChg chg="mod">
          <ac:chgData name="Misti Bruceri" userId="4aceba1e-e6fd-4baf-89cc-7cbb9220b062" providerId="ADAL" clId="{1DEE47F5-9A77-4000-B98B-7EEFB4D9F667}" dt="2023-03-30T23:06:44.775" v="3045" actId="1036"/>
          <ac:spMkLst>
            <pc:docMk/>
            <pc:sldMk cId="3597725356" sldId="1633"/>
            <ac:spMk id="2" creationId="{894D32E7-C7D7-44B1-AC92-7155695470D7}"/>
          </ac:spMkLst>
        </pc:spChg>
        <pc:spChg chg="mod">
          <ac:chgData name="Misti Bruceri" userId="4aceba1e-e6fd-4baf-89cc-7cbb9220b062" providerId="ADAL" clId="{1DEE47F5-9A77-4000-B98B-7EEFB4D9F667}" dt="2023-03-30T23:06:44.775" v="3045" actId="1036"/>
          <ac:spMkLst>
            <pc:docMk/>
            <pc:sldMk cId="3597725356" sldId="1633"/>
            <ac:spMk id="3" creationId="{040B0773-C3AA-4F47-BFC4-D60ADD2670CA}"/>
          </ac:spMkLst>
        </pc:spChg>
        <pc:spChg chg="mod">
          <ac:chgData name="Misti Bruceri" userId="4aceba1e-e6fd-4baf-89cc-7cbb9220b062" providerId="ADAL" clId="{1DEE47F5-9A77-4000-B98B-7EEFB4D9F667}" dt="2023-03-30T23:06:44.775" v="3045" actId="1036"/>
          <ac:spMkLst>
            <pc:docMk/>
            <pc:sldMk cId="3597725356" sldId="1633"/>
            <ac:spMk id="5" creationId="{B949026E-F04D-4B84-98CA-EABD651991DB}"/>
          </ac:spMkLst>
        </pc:spChg>
        <pc:spChg chg="mod">
          <ac:chgData name="Misti Bruceri" userId="4aceba1e-e6fd-4baf-89cc-7cbb9220b062" providerId="ADAL" clId="{1DEE47F5-9A77-4000-B98B-7EEFB4D9F667}" dt="2023-03-30T23:06:44.775" v="3045" actId="1036"/>
          <ac:spMkLst>
            <pc:docMk/>
            <pc:sldMk cId="3597725356" sldId="1633"/>
            <ac:spMk id="14" creationId="{B8B8110B-F340-F846-BDFF-F58646D13442}"/>
          </ac:spMkLst>
        </pc:spChg>
        <pc:spChg chg="mod">
          <ac:chgData name="Misti Bruceri" userId="4aceba1e-e6fd-4baf-89cc-7cbb9220b062" providerId="ADAL" clId="{1DEE47F5-9A77-4000-B98B-7EEFB4D9F667}" dt="2023-03-30T23:06:44.775" v="3045" actId="1036"/>
          <ac:spMkLst>
            <pc:docMk/>
            <pc:sldMk cId="3597725356" sldId="1633"/>
            <ac:spMk id="15" creationId="{53BD842A-B235-C049-A7D9-760C918218C0}"/>
          </ac:spMkLst>
        </pc:spChg>
        <pc:spChg chg="mod">
          <ac:chgData name="Misti Bruceri" userId="4aceba1e-e6fd-4baf-89cc-7cbb9220b062" providerId="ADAL" clId="{1DEE47F5-9A77-4000-B98B-7EEFB4D9F667}" dt="2023-03-30T23:06:44.775" v="3045" actId="1036"/>
          <ac:spMkLst>
            <pc:docMk/>
            <pc:sldMk cId="3597725356" sldId="1633"/>
            <ac:spMk id="16" creationId="{46BF9169-DC11-4BB0-A889-50B82C725323}"/>
          </ac:spMkLst>
        </pc:spChg>
        <pc:grpChg chg="mod">
          <ac:chgData name="Misti Bruceri" userId="4aceba1e-e6fd-4baf-89cc-7cbb9220b062" providerId="ADAL" clId="{1DEE47F5-9A77-4000-B98B-7EEFB4D9F667}" dt="2023-03-30T23:06:44.775" v="3045" actId="1036"/>
          <ac:grpSpMkLst>
            <pc:docMk/>
            <pc:sldMk cId="3597725356" sldId="1633"/>
            <ac:grpSpMk id="6" creationId="{E9CB8E31-CADE-48E7-AC64-0692B1CD347B}"/>
          </ac:grpSpMkLst>
        </pc:grpChg>
        <pc:graphicFrameChg chg="mod">
          <ac:chgData name="Misti Bruceri" userId="4aceba1e-e6fd-4baf-89cc-7cbb9220b062" providerId="ADAL" clId="{1DEE47F5-9A77-4000-B98B-7EEFB4D9F667}" dt="2023-03-30T23:06:44.775" v="3045" actId="1036"/>
          <ac:graphicFrameMkLst>
            <pc:docMk/>
            <pc:sldMk cId="3597725356" sldId="1633"/>
            <ac:graphicFrameMk id="18" creationId="{874EEFA0-37D1-4F3A-A59F-057281210750}"/>
          </ac:graphicFrameMkLst>
        </pc:graphicFrameChg>
        <pc:picChg chg="mod">
          <ac:chgData name="Misti Bruceri" userId="4aceba1e-e6fd-4baf-89cc-7cbb9220b062" providerId="ADAL" clId="{1DEE47F5-9A77-4000-B98B-7EEFB4D9F667}" dt="2023-03-30T23:06:44.775" v="3045" actId="1036"/>
          <ac:picMkLst>
            <pc:docMk/>
            <pc:sldMk cId="3597725356" sldId="1633"/>
            <ac:picMk id="4" creationId="{C215479D-3154-1E41-9333-CA2CE07DE381}"/>
          </ac:picMkLst>
        </pc:picChg>
        <pc:picChg chg="mod">
          <ac:chgData name="Misti Bruceri" userId="4aceba1e-e6fd-4baf-89cc-7cbb9220b062" providerId="ADAL" clId="{1DEE47F5-9A77-4000-B98B-7EEFB4D9F667}" dt="2023-03-30T23:06:44.775" v="3045" actId="1036"/>
          <ac:picMkLst>
            <pc:docMk/>
            <pc:sldMk cId="3597725356" sldId="1633"/>
            <ac:picMk id="7" creationId="{CF0EC504-567A-4E4C-9536-8BB6DE9D6BBA}"/>
          </ac:picMkLst>
        </pc:picChg>
        <pc:picChg chg="mod">
          <ac:chgData name="Misti Bruceri" userId="4aceba1e-e6fd-4baf-89cc-7cbb9220b062" providerId="ADAL" clId="{1DEE47F5-9A77-4000-B98B-7EEFB4D9F667}" dt="2023-03-30T23:06:44.775" v="3045" actId="1036"/>
          <ac:picMkLst>
            <pc:docMk/>
            <pc:sldMk cId="3597725356" sldId="1633"/>
            <ac:picMk id="8" creationId="{180186F1-D1CE-4170-9911-B4680C082E03}"/>
          </ac:picMkLst>
        </pc:picChg>
        <pc:picChg chg="mod">
          <ac:chgData name="Misti Bruceri" userId="4aceba1e-e6fd-4baf-89cc-7cbb9220b062" providerId="ADAL" clId="{1DEE47F5-9A77-4000-B98B-7EEFB4D9F667}" dt="2023-03-30T23:06:44.775" v="3045" actId="1036"/>
          <ac:picMkLst>
            <pc:docMk/>
            <pc:sldMk cId="3597725356" sldId="1633"/>
            <ac:picMk id="11" creationId="{8DCB5C21-A60C-49C4-B0D1-269BFDBECB3E}"/>
          </ac:picMkLst>
        </pc:picChg>
        <pc:picChg chg="mod">
          <ac:chgData name="Misti Bruceri" userId="4aceba1e-e6fd-4baf-89cc-7cbb9220b062" providerId="ADAL" clId="{1DEE47F5-9A77-4000-B98B-7EEFB4D9F667}" dt="2023-03-30T23:06:44.775" v="3045" actId="1036"/>
          <ac:picMkLst>
            <pc:docMk/>
            <pc:sldMk cId="3597725356" sldId="1633"/>
            <ac:picMk id="12" creationId="{FBCDB315-D1A7-44E4-9FAB-52B5659A2D60}"/>
          </ac:picMkLst>
        </pc:picChg>
      </pc:sldChg>
      <pc:sldChg chg="delSp modSp mod">
        <pc:chgData name="Misti Bruceri" userId="4aceba1e-e6fd-4baf-89cc-7cbb9220b062" providerId="ADAL" clId="{1DEE47F5-9A77-4000-B98B-7EEFB4D9F667}" dt="2023-03-30T23:08:41.030" v="3116" actId="20577"/>
        <pc:sldMkLst>
          <pc:docMk/>
          <pc:sldMk cId="154518237" sldId="1634"/>
        </pc:sldMkLst>
        <pc:spChg chg="mod">
          <ac:chgData name="Misti Bruceri" userId="4aceba1e-e6fd-4baf-89cc-7cbb9220b062" providerId="ADAL" clId="{1DEE47F5-9A77-4000-B98B-7EEFB4D9F667}" dt="2023-03-30T23:07:54.697" v="3094" actId="1036"/>
          <ac:spMkLst>
            <pc:docMk/>
            <pc:sldMk cId="154518237" sldId="1634"/>
            <ac:spMk id="3" creationId="{2A1C2729-5409-FED3-D9C2-C22AACA52026}"/>
          </ac:spMkLst>
        </pc:spChg>
        <pc:spChg chg="del mod">
          <ac:chgData name="Misti Bruceri" userId="4aceba1e-e6fd-4baf-89cc-7cbb9220b062" providerId="ADAL" clId="{1DEE47F5-9A77-4000-B98B-7EEFB4D9F667}" dt="2023-03-30T23:08:18.294" v="3096" actId="478"/>
          <ac:spMkLst>
            <pc:docMk/>
            <pc:sldMk cId="154518237" sldId="1634"/>
            <ac:spMk id="15" creationId="{B1172E4F-8E27-45EA-96EF-5D6018AA1AA1}"/>
          </ac:spMkLst>
        </pc:spChg>
        <pc:spChg chg="mod">
          <ac:chgData name="Misti Bruceri" userId="4aceba1e-e6fd-4baf-89cc-7cbb9220b062" providerId="ADAL" clId="{1DEE47F5-9A77-4000-B98B-7EEFB4D9F667}" dt="2023-03-30T23:07:54.697" v="3094" actId="1036"/>
          <ac:spMkLst>
            <pc:docMk/>
            <pc:sldMk cId="154518237" sldId="1634"/>
            <ac:spMk id="16" creationId="{C540312E-B07A-4571-B1F0-68E5AA098253}"/>
          </ac:spMkLst>
        </pc:spChg>
        <pc:spChg chg="mod">
          <ac:chgData name="Misti Bruceri" userId="4aceba1e-e6fd-4baf-89cc-7cbb9220b062" providerId="ADAL" clId="{1DEE47F5-9A77-4000-B98B-7EEFB4D9F667}" dt="2023-03-30T23:07:54.697" v="3094" actId="1036"/>
          <ac:spMkLst>
            <pc:docMk/>
            <pc:sldMk cId="154518237" sldId="1634"/>
            <ac:spMk id="18" creationId="{092B929E-6FD6-45A8-A089-5B29596FF0E6}"/>
          </ac:spMkLst>
        </pc:spChg>
        <pc:spChg chg="mod">
          <ac:chgData name="Misti Bruceri" userId="4aceba1e-e6fd-4baf-89cc-7cbb9220b062" providerId="ADAL" clId="{1DEE47F5-9A77-4000-B98B-7EEFB4D9F667}" dt="2023-03-30T23:07:54.697" v="3094" actId="1036"/>
          <ac:spMkLst>
            <pc:docMk/>
            <pc:sldMk cId="154518237" sldId="1634"/>
            <ac:spMk id="20" creationId="{5BE9E238-D1DE-4740-B936-2D9FEAE57D39}"/>
          </ac:spMkLst>
        </pc:spChg>
        <pc:spChg chg="mod">
          <ac:chgData name="Misti Bruceri" userId="4aceba1e-e6fd-4baf-89cc-7cbb9220b062" providerId="ADAL" clId="{1DEE47F5-9A77-4000-B98B-7EEFB4D9F667}" dt="2023-03-30T23:07:54.697" v="3094" actId="1036"/>
          <ac:spMkLst>
            <pc:docMk/>
            <pc:sldMk cId="154518237" sldId="1634"/>
            <ac:spMk id="21" creationId="{5BE9E238-D1DE-4740-B936-2D9FEAE57D39}"/>
          </ac:spMkLst>
        </pc:spChg>
        <pc:spChg chg="mod">
          <ac:chgData name="Misti Bruceri" userId="4aceba1e-e6fd-4baf-89cc-7cbb9220b062" providerId="ADAL" clId="{1DEE47F5-9A77-4000-B98B-7EEFB4D9F667}" dt="2023-03-30T23:07:54.697" v="3094" actId="1036"/>
          <ac:spMkLst>
            <pc:docMk/>
            <pc:sldMk cId="154518237" sldId="1634"/>
            <ac:spMk id="22" creationId="{C540312E-B07A-4571-B1F0-68E5AA098253}"/>
          </ac:spMkLst>
        </pc:spChg>
        <pc:spChg chg="mod">
          <ac:chgData name="Misti Bruceri" userId="4aceba1e-e6fd-4baf-89cc-7cbb9220b062" providerId="ADAL" clId="{1DEE47F5-9A77-4000-B98B-7EEFB4D9F667}" dt="2023-03-30T23:07:54.697" v="3094" actId="1036"/>
          <ac:spMkLst>
            <pc:docMk/>
            <pc:sldMk cId="154518237" sldId="1634"/>
            <ac:spMk id="23" creationId="{C540312E-B07A-4571-B1F0-68E5AA098253}"/>
          </ac:spMkLst>
        </pc:spChg>
        <pc:spChg chg="mod">
          <ac:chgData name="Misti Bruceri" userId="4aceba1e-e6fd-4baf-89cc-7cbb9220b062" providerId="ADAL" clId="{1DEE47F5-9A77-4000-B98B-7EEFB4D9F667}" dt="2023-03-30T23:07:54.697" v="3094" actId="1036"/>
          <ac:spMkLst>
            <pc:docMk/>
            <pc:sldMk cId="154518237" sldId="1634"/>
            <ac:spMk id="24" creationId="{7E5FC37C-2ABF-47FB-9EB2-EFC95F6888E0}"/>
          </ac:spMkLst>
        </pc:spChg>
        <pc:spChg chg="mod">
          <ac:chgData name="Misti Bruceri" userId="4aceba1e-e6fd-4baf-89cc-7cbb9220b062" providerId="ADAL" clId="{1DEE47F5-9A77-4000-B98B-7EEFB4D9F667}" dt="2023-03-30T23:07:54.697" v="3094" actId="1036"/>
          <ac:spMkLst>
            <pc:docMk/>
            <pc:sldMk cId="154518237" sldId="1634"/>
            <ac:spMk id="25" creationId="{7E5FC37C-2ABF-47FB-9EB2-EFC95F6888E0}"/>
          </ac:spMkLst>
        </pc:spChg>
        <pc:spChg chg="mod">
          <ac:chgData name="Misti Bruceri" userId="4aceba1e-e6fd-4baf-89cc-7cbb9220b062" providerId="ADAL" clId="{1DEE47F5-9A77-4000-B98B-7EEFB4D9F667}" dt="2023-03-30T23:06:57.838" v="3047" actId="1076"/>
          <ac:spMkLst>
            <pc:docMk/>
            <pc:sldMk cId="154518237" sldId="1634"/>
            <ac:spMk id="26" creationId="{21A7FAF6-1BEB-456C-B4F4-BA7D23C3D5C1}"/>
          </ac:spMkLst>
        </pc:spChg>
        <pc:spChg chg="mod">
          <ac:chgData name="Misti Bruceri" userId="4aceba1e-e6fd-4baf-89cc-7cbb9220b062" providerId="ADAL" clId="{1DEE47F5-9A77-4000-B98B-7EEFB4D9F667}" dt="2023-03-30T23:07:54.697" v="3094" actId="1036"/>
          <ac:spMkLst>
            <pc:docMk/>
            <pc:sldMk cId="154518237" sldId="1634"/>
            <ac:spMk id="27" creationId="{7E5FC37C-2ABF-47FB-9EB2-EFC95F6888E0}"/>
          </ac:spMkLst>
        </pc:spChg>
        <pc:spChg chg="mod">
          <ac:chgData name="Misti Bruceri" userId="4aceba1e-e6fd-4baf-89cc-7cbb9220b062" providerId="ADAL" clId="{1DEE47F5-9A77-4000-B98B-7EEFB4D9F667}" dt="2023-03-30T23:07:54.697" v="3094" actId="1036"/>
          <ac:spMkLst>
            <pc:docMk/>
            <pc:sldMk cId="154518237" sldId="1634"/>
            <ac:spMk id="28" creationId="{C540312E-B07A-4571-B1F0-68E5AA098253}"/>
          </ac:spMkLst>
        </pc:spChg>
        <pc:spChg chg="mod">
          <ac:chgData name="Misti Bruceri" userId="4aceba1e-e6fd-4baf-89cc-7cbb9220b062" providerId="ADAL" clId="{1DEE47F5-9A77-4000-B98B-7EEFB4D9F667}" dt="2023-03-30T23:08:41.030" v="3116" actId="20577"/>
          <ac:spMkLst>
            <pc:docMk/>
            <pc:sldMk cId="154518237" sldId="1634"/>
            <ac:spMk id="32" creationId="{7E5FC37C-2ABF-47FB-9EB2-EFC95F6888E0}"/>
          </ac:spMkLst>
        </pc:spChg>
        <pc:graphicFrameChg chg="mod">
          <ac:chgData name="Misti Bruceri" userId="4aceba1e-e6fd-4baf-89cc-7cbb9220b062" providerId="ADAL" clId="{1DEE47F5-9A77-4000-B98B-7EEFB4D9F667}" dt="2023-03-30T23:07:54.697" v="3094" actId="1036"/>
          <ac:graphicFrameMkLst>
            <pc:docMk/>
            <pc:sldMk cId="154518237" sldId="1634"/>
            <ac:graphicFrameMk id="6" creationId="{944DA40F-C43F-44A1-A9C7-A1CC5C208ABC}"/>
          </ac:graphicFrameMkLst>
        </pc:graphicFrameChg>
        <pc:graphicFrameChg chg="mod">
          <ac:chgData name="Misti Bruceri" userId="4aceba1e-e6fd-4baf-89cc-7cbb9220b062" providerId="ADAL" clId="{1DEE47F5-9A77-4000-B98B-7EEFB4D9F667}" dt="2023-03-30T23:07:54.697" v="3094" actId="1036"/>
          <ac:graphicFrameMkLst>
            <pc:docMk/>
            <pc:sldMk cId="154518237" sldId="1634"/>
            <ac:graphicFrameMk id="9" creationId="{4F24BA4F-C066-470A-BEC6-9BADC9E72557}"/>
          </ac:graphicFrameMkLst>
        </pc:graphicFrameChg>
        <pc:graphicFrameChg chg="mod">
          <ac:chgData name="Misti Bruceri" userId="4aceba1e-e6fd-4baf-89cc-7cbb9220b062" providerId="ADAL" clId="{1DEE47F5-9A77-4000-B98B-7EEFB4D9F667}" dt="2023-03-30T23:07:54.697" v="3094" actId="1036"/>
          <ac:graphicFrameMkLst>
            <pc:docMk/>
            <pc:sldMk cId="154518237" sldId="1634"/>
            <ac:graphicFrameMk id="19" creationId="{4F24BA4F-C066-470A-BEC6-9BADC9E72557}"/>
          </ac:graphicFrameMkLst>
        </pc:graphicFrameChg>
        <pc:graphicFrameChg chg="mod">
          <ac:chgData name="Misti Bruceri" userId="4aceba1e-e6fd-4baf-89cc-7cbb9220b062" providerId="ADAL" clId="{1DEE47F5-9A77-4000-B98B-7EEFB4D9F667}" dt="2023-03-30T23:07:54.697" v="3094" actId="1036"/>
          <ac:graphicFrameMkLst>
            <pc:docMk/>
            <pc:sldMk cId="154518237" sldId="1634"/>
            <ac:graphicFrameMk id="29" creationId="{8A5F6580-5E45-460E-8117-EE4B52DBDA40}"/>
          </ac:graphicFrameMkLst>
        </pc:graphicFrameChg>
      </pc:sldChg>
      <pc:sldChg chg="modSp mod">
        <pc:chgData name="Misti Bruceri" userId="4aceba1e-e6fd-4baf-89cc-7cbb9220b062" providerId="ADAL" clId="{1DEE47F5-9A77-4000-B98B-7EEFB4D9F667}" dt="2023-03-30T23:10:54.093" v="3277" actId="20577"/>
        <pc:sldMkLst>
          <pc:docMk/>
          <pc:sldMk cId="1907020575" sldId="1635"/>
        </pc:sldMkLst>
        <pc:spChg chg="mod">
          <ac:chgData name="Misti Bruceri" userId="4aceba1e-e6fd-4baf-89cc-7cbb9220b062" providerId="ADAL" clId="{1DEE47F5-9A77-4000-B98B-7EEFB4D9F667}" dt="2023-03-30T23:10:42.317" v="3276" actId="20577"/>
          <ac:spMkLst>
            <pc:docMk/>
            <pc:sldMk cId="1907020575" sldId="1635"/>
            <ac:spMk id="9" creationId="{AC39C319-996B-D3FB-3403-5DD2AE0BB032}"/>
          </ac:spMkLst>
        </pc:spChg>
        <pc:spChg chg="mod">
          <ac:chgData name="Misti Bruceri" userId="4aceba1e-e6fd-4baf-89cc-7cbb9220b062" providerId="ADAL" clId="{1DEE47F5-9A77-4000-B98B-7EEFB4D9F667}" dt="2023-03-30T23:10:21.546" v="3261" actId="1036"/>
          <ac:spMkLst>
            <pc:docMk/>
            <pc:sldMk cId="1907020575" sldId="1635"/>
            <ac:spMk id="10" creationId="{7BB84E97-F01C-CAF2-364B-DCBF79EC1143}"/>
          </ac:spMkLst>
        </pc:spChg>
        <pc:spChg chg="mod">
          <ac:chgData name="Misti Bruceri" userId="4aceba1e-e6fd-4baf-89cc-7cbb9220b062" providerId="ADAL" clId="{1DEE47F5-9A77-4000-B98B-7EEFB4D9F667}" dt="2023-03-30T23:10:21.546" v="3261" actId="1036"/>
          <ac:spMkLst>
            <pc:docMk/>
            <pc:sldMk cId="1907020575" sldId="1635"/>
            <ac:spMk id="11" creationId="{F0634485-6E64-46C3-84B1-59FFE0FDEF25}"/>
          </ac:spMkLst>
        </pc:spChg>
        <pc:spChg chg="mod">
          <ac:chgData name="Misti Bruceri" userId="4aceba1e-e6fd-4baf-89cc-7cbb9220b062" providerId="ADAL" clId="{1DEE47F5-9A77-4000-B98B-7EEFB4D9F667}" dt="2023-03-30T23:10:21.546" v="3261" actId="1036"/>
          <ac:spMkLst>
            <pc:docMk/>
            <pc:sldMk cId="1907020575" sldId="1635"/>
            <ac:spMk id="14" creationId="{5409299B-F7B6-4458-ABBF-13C78728364D}"/>
          </ac:spMkLst>
        </pc:spChg>
        <pc:spChg chg="mod">
          <ac:chgData name="Misti Bruceri" userId="4aceba1e-e6fd-4baf-89cc-7cbb9220b062" providerId="ADAL" clId="{1DEE47F5-9A77-4000-B98B-7EEFB4D9F667}" dt="2023-03-30T23:10:26.825" v="3274" actId="1035"/>
          <ac:spMkLst>
            <pc:docMk/>
            <pc:sldMk cId="1907020575" sldId="1635"/>
            <ac:spMk id="15" creationId="{EB9E1156-E721-4424-8171-0810CD61244B}"/>
          </ac:spMkLst>
        </pc:spChg>
        <pc:spChg chg="mod">
          <ac:chgData name="Misti Bruceri" userId="4aceba1e-e6fd-4baf-89cc-7cbb9220b062" providerId="ADAL" clId="{1DEE47F5-9A77-4000-B98B-7EEFB4D9F667}" dt="2023-03-30T23:10:21.546" v="3261" actId="1036"/>
          <ac:spMkLst>
            <pc:docMk/>
            <pc:sldMk cId="1907020575" sldId="1635"/>
            <ac:spMk id="16" creationId="{7E5FC37C-2ABF-47FB-9EB2-EFC95F6888E0}"/>
          </ac:spMkLst>
        </pc:spChg>
        <pc:spChg chg="mod">
          <ac:chgData name="Misti Bruceri" userId="4aceba1e-e6fd-4baf-89cc-7cbb9220b062" providerId="ADAL" clId="{1DEE47F5-9A77-4000-B98B-7EEFB4D9F667}" dt="2023-03-30T23:10:21.546" v="3261" actId="1036"/>
          <ac:spMkLst>
            <pc:docMk/>
            <pc:sldMk cId="1907020575" sldId="1635"/>
            <ac:spMk id="17" creationId="{7E5FC37C-2ABF-47FB-9EB2-EFC95F6888E0}"/>
          </ac:spMkLst>
        </pc:spChg>
        <pc:spChg chg="mod">
          <ac:chgData name="Misti Bruceri" userId="4aceba1e-e6fd-4baf-89cc-7cbb9220b062" providerId="ADAL" clId="{1DEE47F5-9A77-4000-B98B-7EEFB4D9F667}" dt="2023-03-30T23:10:21.546" v="3261" actId="1036"/>
          <ac:spMkLst>
            <pc:docMk/>
            <pc:sldMk cId="1907020575" sldId="1635"/>
            <ac:spMk id="19" creationId="{5409299B-F7B6-4458-ABBF-13C78728364D}"/>
          </ac:spMkLst>
        </pc:spChg>
        <pc:spChg chg="mod">
          <ac:chgData name="Misti Bruceri" userId="4aceba1e-e6fd-4baf-89cc-7cbb9220b062" providerId="ADAL" clId="{1DEE47F5-9A77-4000-B98B-7EEFB4D9F667}" dt="2023-03-30T23:10:21.546" v="3261" actId="1036"/>
          <ac:spMkLst>
            <pc:docMk/>
            <pc:sldMk cId="1907020575" sldId="1635"/>
            <ac:spMk id="21" creationId="{7E5FC37C-2ABF-47FB-9EB2-EFC95F6888E0}"/>
          </ac:spMkLst>
        </pc:spChg>
        <pc:spChg chg="mod">
          <ac:chgData name="Misti Bruceri" userId="4aceba1e-e6fd-4baf-89cc-7cbb9220b062" providerId="ADAL" clId="{1DEE47F5-9A77-4000-B98B-7EEFB4D9F667}" dt="2023-03-30T23:10:54.093" v="3277" actId="20577"/>
          <ac:spMkLst>
            <pc:docMk/>
            <pc:sldMk cId="1907020575" sldId="1635"/>
            <ac:spMk id="23" creationId="{7E5FC37C-2ABF-47FB-9EB2-EFC95F6888E0}"/>
          </ac:spMkLst>
        </pc:spChg>
        <pc:spChg chg="mod">
          <ac:chgData name="Misti Bruceri" userId="4aceba1e-e6fd-4baf-89cc-7cbb9220b062" providerId="ADAL" clId="{1DEE47F5-9A77-4000-B98B-7EEFB4D9F667}" dt="2023-03-30T23:10:21.546" v="3261" actId="1036"/>
          <ac:spMkLst>
            <pc:docMk/>
            <pc:sldMk cId="1907020575" sldId="1635"/>
            <ac:spMk id="26" creationId="{5409299B-F7B6-4458-ABBF-13C78728364D}"/>
          </ac:spMkLst>
        </pc:spChg>
        <pc:spChg chg="mod">
          <ac:chgData name="Misti Bruceri" userId="4aceba1e-e6fd-4baf-89cc-7cbb9220b062" providerId="ADAL" clId="{1DEE47F5-9A77-4000-B98B-7EEFB4D9F667}" dt="2023-03-30T23:10:21.546" v="3261" actId="1036"/>
          <ac:spMkLst>
            <pc:docMk/>
            <pc:sldMk cId="1907020575" sldId="1635"/>
            <ac:spMk id="27" creationId="{4B3E5222-833F-438D-905D-156895B180F1}"/>
          </ac:spMkLst>
        </pc:spChg>
        <pc:graphicFrameChg chg="mod">
          <ac:chgData name="Misti Bruceri" userId="4aceba1e-e6fd-4baf-89cc-7cbb9220b062" providerId="ADAL" clId="{1DEE47F5-9A77-4000-B98B-7EEFB4D9F667}" dt="2023-03-30T23:10:21.546" v="3261" actId="1036"/>
          <ac:graphicFrameMkLst>
            <pc:docMk/>
            <pc:sldMk cId="1907020575" sldId="1635"/>
            <ac:graphicFrameMk id="7" creationId="{8683CD73-22A3-0884-C410-1340BB0FC631}"/>
          </ac:graphicFrameMkLst>
        </pc:graphicFrameChg>
        <pc:graphicFrameChg chg="mod">
          <ac:chgData name="Misti Bruceri" userId="4aceba1e-e6fd-4baf-89cc-7cbb9220b062" providerId="ADAL" clId="{1DEE47F5-9A77-4000-B98B-7EEFB4D9F667}" dt="2023-03-30T23:10:21.546" v="3261" actId="1036"/>
          <ac:graphicFrameMkLst>
            <pc:docMk/>
            <pc:sldMk cId="1907020575" sldId="1635"/>
            <ac:graphicFrameMk id="18" creationId="{E7CB7A73-8F7F-4E8C-963D-B733FA8918D4}"/>
          </ac:graphicFrameMkLst>
        </pc:graphicFrameChg>
        <pc:graphicFrameChg chg="mod">
          <ac:chgData name="Misti Bruceri" userId="4aceba1e-e6fd-4baf-89cc-7cbb9220b062" providerId="ADAL" clId="{1DEE47F5-9A77-4000-B98B-7EEFB4D9F667}" dt="2023-03-30T23:10:21.546" v="3261" actId="1036"/>
          <ac:graphicFrameMkLst>
            <pc:docMk/>
            <pc:sldMk cId="1907020575" sldId="1635"/>
            <ac:graphicFrameMk id="24" creationId="{8A5F6580-5E45-460E-8117-EE4B52DBDA40}"/>
          </ac:graphicFrameMkLst>
        </pc:graphicFrameChg>
        <pc:graphicFrameChg chg="mod">
          <ac:chgData name="Misti Bruceri" userId="4aceba1e-e6fd-4baf-89cc-7cbb9220b062" providerId="ADAL" clId="{1DEE47F5-9A77-4000-B98B-7EEFB4D9F667}" dt="2023-03-30T23:10:21.546" v="3261" actId="1036"/>
          <ac:graphicFrameMkLst>
            <pc:docMk/>
            <pc:sldMk cId="1907020575" sldId="1635"/>
            <ac:graphicFrameMk id="25" creationId="{E7CB7A73-8F7F-4E8C-963D-B733FA8918D4}"/>
          </ac:graphicFrameMkLst>
        </pc:graphicFrameChg>
        <pc:picChg chg="mod">
          <ac:chgData name="Misti Bruceri" userId="4aceba1e-e6fd-4baf-89cc-7cbb9220b062" providerId="ADAL" clId="{1DEE47F5-9A77-4000-B98B-7EEFB4D9F667}" dt="2023-03-30T23:10:21.546" v="3261" actId="1036"/>
          <ac:picMkLst>
            <pc:docMk/>
            <pc:sldMk cId="1907020575" sldId="1635"/>
            <ac:picMk id="5" creationId="{3063AFBC-B4B6-4B4B-BBF0-89E6B6562B82}"/>
          </ac:picMkLst>
        </pc:picChg>
      </pc:sldChg>
      <pc:sldChg chg="modSp mod">
        <pc:chgData name="Misti Bruceri" userId="4aceba1e-e6fd-4baf-89cc-7cbb9220b062" providerId="ADAL" clId="{1DEE47F5-9A77-4000-B98B-7EEFB4D9F667}" dt="2023-03-30T23:11:44.223" v="3406" actId="1037"/>
        <pc:sldMkLst>
          <pc:docMk/>
          <pc:sldMk cId="1477501709" sldId="1636"/>
        </pc:sldMkLst>
        <pc:spChg chg="mod">
          <ac:chgData name="Misti Bruceri" userId="4aceba1e-e6fd-4baf-89cc-7cbb9220b062" providerId="ADAL" clId="{1DEE47F5-9A77-4000-B98B-7EEFB4D9F667}" dt="2023-03-30T23:11:44.223" v="3406" actId="1037"/>
          <ac:spMkLst>
            <pc:docMk/>
            <pc:sldMk cId="1477501709" sldId="1636"/>
            <ac:spMk id="2" creationId="{C0F1627E-5B9D-492B-B79F-CD8A1958C637}"/>
          </ac:spMkLst>
        </pc:spChg>
        <pc:spChg chg="mod">
          <ac:chgData name="Misti Bruceri" userId="4aceba1e-e6fd-4baf-89cc-7cbb9220b062" providerId="ADAL" clId="{1DEE47F5-9A77-4000-B98B-7EEFB4D9F667}" dt="2023-03-30T23:11:38.807" v="3388" actId="1036"/>
          <ac:spMkLst>
            <pc:docMk/>
            <pc:sldMk cId="1477501709" sldId="1636"/>
            <ac:spMk id="86" creationId="{712DDDA7-AD9D-4DAD-9D1B-7547DBD6965E}"/>
          </ac:spMkLst>
        </pc:spChg>
        <pc:grpChg chg="mod">
          <ac:chgData name="Misti Bruceri" userId="4aceba1e-e6fd-4baf-89cc-7cbb9220b062" providerId="ADAL" clId="{1DEE47F5-9A77-4000-B98B-7EEFB4D9F667}" dt="2023-03-30T23:11:38.807" v="3388" actId="1036"/>
          <ac:grpSpMkLst>
            <pc:docMk/>
            <pc:sldMk cId="1477501709" sldId="1636"/>
            <ac:grpSpMk id="36" creationId="{32662E0F-2D67-4886-9467-5220116F5216}"/>
          </ac:grpSpMkLst>
        </pc:grpChg>
        <pc:grpChg chg="mod">
          <ac:chgData name="Misti Bruceri" userId="4aceba1e-e6fd-4baf-89cc-7cbb9220b062" providerId="ADAL" clId="{1DEE47F5-9A77-4000-B98B-7EEFB4D9F667}" dt="2023-03-30T23:11:38.807" v="3388" actId="1036"/>
          <ac:grpSpMkLst>
            <pc:docMk/>
            <pc:sldMk cId="1477501709" sldId="1636"/>
            <ac:grpSpMk id="41" creationId="{D38D2FE3-461C-4C3D-88C4-D1BE2CEA75FD}"/>
          </ac:grpSpMkLst>
        </pc:grpChg>
        <pc:grpChg chg="mod">
          <ac:chgData name="Misti Bruceri" userId="4aceba1e-e6fd-4baf-89cc-7cbb9220b062" providerId="ADAL" clId="{1DEE47F5-9A77-4000-B98B-7EEFB4D9F667}" dt="2023-03-30T23:11:38.807" v="3388" actId="1036"/>
          <ac:grpSpMkLst>
            <pc:docMk/>
            <pc:sldMk cId="1477501709" sldId="1636"/>
            <ac:grpSpMk id="44" creationId="{735468A7-8AA6-40E8-9E90-188DD3457529}"/>
          </ac:grpSpMkLst>
        </pc:grpChg>
        <pc:grpChg chg="mod">
          <ac:chgData name="Misti Bruceri" userId="4aceba1e-e6fd-4baf-89cc-7cbb9220b062" providerId="ADAL" clId="{1DEE47F5-9A77-4000-B98B-7EEFB4D9F667}" dt="2023-03-30T23:11:38.807" v="3388" actId="1036"/>
          <ac:grpSpMkLst>
            <pc:docMk/>
            <pc:sldMk cId="1477501709" sldId="1636"/>
            <ac:grpSpMk id="47" creationId="{46FCB69A-1303-4475-85DC-DC9C087BF763}"/>
          </ac:grpSpMkLst>
        </pc:grpChg>
        <pc:grpChg chg="mod">
          <ac:chgData name="Misti Bruceri" userId="4aceba1e-e6fd-4baf-89cc-7cbb9220b062" providerId="ADAL" clId="{1DEE47F5-9A77-4000-B98B-7EEFB4D9F667}" dt="2023-03-30T23:11:38.807" v="3388" actId="1036"/>
          <ac:grpSpMkLst>
            <pc:docMk/>
            <pc:sldMk cId="1477501709" sldId="1636"/>
            <ac:grpSpMk id="50" creationId="{54713EA9-C698-48CA-81EB-7E97F6C627F6}"/>
          </ac:grpSpMkLst>
        </pc:grpChg>
        <pc:grpChg chg="mod">
          <ac:chgData name="Misti Bruceri" userId="4aceba1e-e6fd-4baf-89cc-7cbb9220b062" providerId="ADAL" clId="{1DEE47F5-9A77-4000-B98B-7EEFB4D9F667}" dt="2023-03-30T23:11:38.807" v="3388" actId="1036"/>
          <ac:grpSpMkLst>
            <pc:docMk/>
            <pc:sldMk cId="1477501709" sldId="1636"/>
            <ac:grpSpMk id="53" creationId="{75DF27E6-BF48-4361-B651-CDE0E38C7C1A}"/>
          </ac:grpSpMkLst>
        </pc:grpChg>
        <pc:grpChg chg="mod">
          <ac:chgData name="Misti Bruceri" userId="4aceba1e-e6fd-4baf-89cc-7cbb9220b062" providerId="ADAL" clId="{1DEE47F5-9A77-4000-B98B-7EEFB4D9F667}" dt="2023-03-30T23:11:38.807" v="3388" actId="1036"/>
          <ac:grpSpMkLst>
            <pc:docMk/>
            <pc:sldMk cId="1477501709" sldId="1636"/>
            <ac:grpSpMk id="62" creationId="{C85D3C16-6178-4FA5-B526-4F3238066166}"/>
          </ac:grpSpMkLst>
        </pc:grpChg>
        <pc:grpChg chg="mod">
          <ac:chgData name="Misti Bruceri" userId="4aceba1e-e6fd-4baf-89cc-7cbb9220b062" providerId="ADAL" clId="{1DEE47F5-9A77-4000-B98B-7EEFB4D9F667}" dt="2023-03-30T23:11:38.807" v="3388" actId="1036"/>
          <ac:grpSpMkLst>
            <pc:docMk/>
            <pc:sldMk cId="1477501709" sldId="1636"/>
            <ac:grpSpMk id="65" creationId="{55E70587-3CB9-4045-9291-16CFB0773E16}"/>
          </ac:grpSpMkLst>
        </pc:grpChg>
        <pc:grpChg chg="mod">
          <ac:chgData name="Misti Bruceri" userId="4aceba1e-e6fd-4baf-89cc-7cbb9220b062" providerId="ADAL" clId="{1DEE47F5-9A77-4000-B98B-7EEFB4D9F667}" dt="2023-03-30T23:11:38.807" v="3388" actId="1036"/>
          <ac:grpSpMkLst>
            <pc:docMk/>
            <pc:sldMk cId="1477501709" sldId="1636"/>
            <ac:grpSpMk id="74" creationId="{DCB017F7-7516-4288-B15C-3F451E5D17ED}"/>
          </ac:grpSpMkLst>
        </pc:grpChg>
        <pc:grpChg chg="mod">
          <ac:chgData name="Misti Bruceri" userId="4aceba1e-e6fd-4baf-89cc-7cbb9220b062" providerId="ADAL" clId="{1DEE47F5-9A77-4000-B98B-7EEFB4D9F667}" dt="2023-03-30T23:11:38.807" v="3388" actId="1036"/>
          <ac:grpSpMkLst>
            <pc:docMk/>
            <pc:sldMk cId="1477501709" sldId="1636"/>
            <ac:grpSpMk id="77" creationId="{3C9CC827-33AB-4171-87FD-B5798AFDC99D}"/>
          </ac:grpSpMkLst>
        </pc:grpChg>
        <pc:grpChg chg="mod">
          <ac:chgData name="Misti Bruceri" userId="4aceba1e-e6fd-4baf-89cc-7cbb9220b062" providerId="ADAL" clId="{1DEE47F5-9A77-4000-B98B-7EEFB4D9F667}" dt="2023-03-30T23:11:38.807" v="3388" actId="1036"/>
          <ac:grpSpMkLst>
            <pc:docMk/>
            <pc:sldMk cId="1477501709" sldId="1636"/>
            <ac:grpSpMk id="80" creationId="{99DFA36B-BF75-41BF-85C2-8330FA5C4B15}"/>
          </ac:grpSpMkLst>
        </pc:grpChg>
        <pc:grpChg chg="mod">
          <ac:chgData name="Misti Bruceri" userId="4aceba1e-e6fd-4baf-89cc-7cbb9220b062" providerId="ADAL" clId="{1DEE47F5-9A77-4000-B98B-7EEFB4D9F667}" dt="2023-03-30T23:11:38.807" v="3388" actId="1036"/>
          <ac:grpSpMkLst>
            <pc:docMk/>
            <pc:sldMk cId="1477501709" sldId="1636"/>
            <ac:grpSpMk id="83" creationId="{2DC95C2B-A173-438A-AF6D-62BB3EC63C6E}"/>
          </ac:grpSpMkLst>
        </pc:grpChg>
      </pc:sldChg>
      <pc:sldChg chg="modSp mod">
        <pc:chgData name="Misti Bruceri" userId="4aceba1e-e6fd-4baf-89cc-7cbb9220b062" providerId="ADAL" clId="{1DEE47F5-9A77-4000-B98B-7EEFB4D9F667}" dt="2023-03-30T23:12:11.200" v="3433" actId="1038"/>
        <pc:sldMkLst>
          <pc:docMk/>
          <pc:sldMk cId="3833446489" sldId="1638"/>
        </pc:sldMkLst>
        <pc:picChg chg="mod">
          <ac:chgData name="Misti Bruceri" userId="4aceba1e-e6fd-4baf-89cc-7cbb9220b062" providerId="ADAL" clId="{1DEE47F5-9A77-4000-B98B-7EEFB4D9F667}" dt="2023-03-30T23:12:11.200" v="3433" actId="1038"/>
          <ac:picMkLst>
            <pc:docMk/>
            <pc:sldMk cId="3833446489" sldId="1638"/>
            <ac:picMk id="4" creationId="{C20273F0-97DB-4C74-B7D7-87A5FED72B7E}"/>
          </ac:picMkLst>
        </pc:picChg>
        <pc:picChg chg="mod">
          <ac:chgData name="Misti Bruceri" userId="4aceba1e-e6fd-4baf-89cc-7cbb9220b062" providerId="ADAL" clId="{1DEE47F5-9A77-4000-B98B-7EEFB4D9F667}" dt="2023-03-30T23:12:11.200" v="3433" actId="1038"/>
          <ac:picMkLst>
            <pc:docMk/>
            <pc:sldMk cId="3833446489" sldId="1638"/>
            <ac:picMk id="8" creationId="{F7F935C8-298A-4AA3-95AD-A3B7544AA0DC}"/>
          </ac:picMkLst>
        </pc:picChg>
      </pc:sldChg>
      <pc:sldChg chg="modSp mod">
        <pc:chgData name="Misti Bruceri" userId="4aceba1e-e6fd-4baf-89cc-7cbb9220b062" providerId="ADAL" clId="{1DEE47F5-9A77-4000-B98B-7EEFB4D9F667}" dt="2023-03-30T23:12:57.901" v="3461" actId="403"/>
        <pc:sldMkLst>
          <pc:docMk/>
          <pc:sldMk cId="1595760707" sldId="1641"/>
        </pc:sldMkLst>
        <pc:spChg chg="mod">
          <ac:chgData name="Misti Bruceri" userId="4aceba1e-e6fd-4baf-89cc-7cbb9220b062" providerId="ADAL" clId="{1DEE47F5-9A77-4000-B98B-7EEFB4D9F667}" dt="2023-03-30T23:12:28.799" v="3459" actId="1076"/>
          <ac:spMkLst>
            <pc:docMk/>
            <pc:sldMk cId="1595760707" sldId="1641"/>
            <ac:spMk id="2" creationId="{3E7E4D36-EBE2-4583-9FCD-023B5BD6AC62}"/>
          </ac:spMkLst>
        </pc:spChg>
        <pc:spChg chg="mod">
          <ac:chgData name="Misti Bruceri" userId="4aceba1e-e6fd-4baf-89cc-7cbb9220b062" providerId="ADAL" clId="{1DEE47F5-9A77-4000-B98B-7EEFB4D9F667}" dt="2023-03-30T23:12:57.901" v="3461" actId="403"/>
          <ac:spMkLst>
            <pc:docMk/>
            <pc:sldMk cId="1595760707" sldId="1641"/>
            <ac:spMk id="3" creationId="{A608B87B-86D5-4631-A1B4-AF7DBEFEB583}"/>
          </ac:spMkLst>
        </pc:spChg>
        <pc:spChg chg="mod">
          <ac:chgData name="Misti Bruceri" userId="4aceba1e-e6fd-4baf-89cc-7cbb9220b062" providerId="ADAL" clId="{1DEE47F5-9A77-4000-B98B-7EEFB4D9F667}" dt="2023-03-30T23:12:24.121" v="3458" actId="1035"/>
          <ac:spMkLst>
            <pc:docMk/>
            <pc:sldMk cId="1595760707" sldId="1641"/>
            <ac:spMk id="7" creationId="{8FEC7CC6-632A-407F-B99C-498BCAF52D52}"/>
          </ac:spMkLst>
        </pc:spChg>
        <pc:picChg chg="mod">
          <ac:chgData name="Misti Bruceri" userId="4aceba1e-e6fd-4baf-89cc-7cbb9220b062" providerId="ADAL" clId="{1DEE47F5-9A77-4000-B98B-7EEFB4D9F667}" dt="2023-03-30T23:12:24.121" v="3458" actId="1035"/>
          <ac:picMkLst>
            <pc:docMk/>
            <pc:sldMk cId="1595760707" sldId="1641"/>
            <ac:picMk id="4" creationId="{0B57BF72-7790-44EE-9536-BDC5F7FAAAD0}"/>
          </ac:picMkLst>
        </pc:picChg>
        <pc:picChg chg="mod">
          <ac:chgData name="Misti Bruceri" userId="4aceba1e-e6fd-4baf-89cc-7cbb9220b062" providerId="ADAL" clId="{1DEE47F5-9A77-4000-B98B-7EEFB4D9F667}" dt="2023-03-30T23:12:24.121" v="3458" actId="1035"/>
          <ac:picMkLst>
            <pc:docMk/>
            <pc:sldMk cId="1595760707" sldId="1641"/>
            <ac:picMk id="5" creationId="{90EE111C-E412-4653-8B4B-38ED04DB0C20}"/>
          </ac:picMkLst>
        </pc:picChg>
        <pc:picChg chg="mod">
          <ac:chgData name="Misti Bruceri" userId="4aceba1e-e6fd-4baf-89cc-7cbb9220b062" providerId="ADAL" clId="{1DEE47F5-9A77-4000-B98B-7EEFB4D9F667}" dt="2023-03-30T23:12:24.121" v="3458" actId="1035"/>
          <ac:picMkLst>
            <pc:docMk/>
            <pc:sldMk cId="1595760707" sldId="1641"/>
            <ac:picMk id="6" creationId="{8C6AC0E7-617D-49D4-B085-8F3DCCCED99A}"/>
          </ac:picMkLst>
        </pc:picChg>
      </pc:sldChg>
      <pc:sldChg chg="modSp mod">
        <pc:chgData name="Misti Bruceri" userId="4aceba1e-e6fd-4baf-89cc-7cbb9220b062" providerId="ADAL" clId="{1DEE47F5-9A77-4000-B98B-7EEFB4D9F667}" dt="2023-03-30T23:13:22.535" v="3489" actId="6549"/>
        <pc:sldMkLst>
          <pc:docMk/>
          <pc:sldMk cId="1567362096" sldId="1642"/>
        </pc:sldMkLst>
        <pc:spChg chg="mod">
          <ac:chgData name="Misti Bruceri" userId="4aceba1e-e6fd-4baf-89cc-7cbb9220b062" providerId="ADAL" clId="{1DEE47F5-9A77-4000-B98B-7EEFB4D9F667}" dt="2023-03-30T23:13:22.535" v="3489" actId="6549"/>
          <ac:spMkLst>
            <pc:docMk/>
            <pc:sldMk cId="1567362096" sldId="1642"/>
            <ac:spMk id="4" creationId="{55E69F02-A688-4446-9F8A-961D66334F06}"/>
          </ac:spMkLst>
        </pc:spChg>
        <pc:picChg chg="mod">
          <ac:chgData name="Misti Bruceri" userId="4aceba1e-e6fd-4baf-89cc-7cbb9220b062" providerId="ADAL" clId="{1DEE47F5-9A77-4000-B98B-7EEFB4D9F667}" dt="2023-03-30T23:13:14.259" v="3479" actId="1035"/>
          <ac:picMkLst>
            <pc:docMk/>
            <pc:sldMk cId="1567362096" sldId="1642"/>
            <ac:picMk id="2050" creationId="{BB16BD91-B4F4-4B43-88C1-E054B71D7E74}"/>
          </ac:picMkLst>
        </pc:picChg>
        <pc:picChg chg="mod">
          <ac:chgData name="Misti Bruceri" userId="4aceba1e-e6fd-4baf-89cc-7cbb9220b062" providerId="ADAL" clId="{1DEE47F5-9A77-4000-B98B-7EEFB4D9F667}" dt="2023-03-30T23:13:14.259" v="3479" actId="1035"/>
          <ac:picMkLst>
            <pc:docMk/>
            <pc:sldMk cId="1567362096" sldId="1642"/>
            <ac:picMk id="2052" creationId="{C96C063D-8592-4601-AB16-6548F1DA1D07}"/>
          </ac:picMkLst>
        </pc:picChg>
      </pc:sldChg>
      <pc:sldChg chg="modSp mod">
        <pc:chgData name="Misti Bruceri" userId="4aceba1e-e6fd-4baf-89cc-7cbb9220b062" providerId="ADAL" clId="{1DEE47F5-9A77-4000-B98B-7EEFB4D9F667}" dt="2023-03-23T21:20:56.301" v="888" actId="1037"/>
        <pc:sldMkLst>
          <pc:docMk/>
          <pc:sldMk cId="1939051444" sldId="1643"/>
        </pc:sldMkLst>
        <pc:spChg chg="mod">
          <ac:chgData name="Misti Bruceri" userId="4aceba1e-e6fd-4baf-89cc-7cbb9220b062" providerId="ADAL" clId="{1DEE47F5-9A77-4000-B98B-7EEFB4D9F667}" dt="2023-03-23T21:20:21.840" v="807" actId="1035"/>
          <ac:spMkLst>
            <pc:docMk/>
            <pc:sldMk cId="1939051444" sldId="1643"/>
            <ac:spMk id="5" creationId="{BDE2828C-7385-4985-B997-FCF6BC9DB0C9}"/>
          </ac:spMkLst>
        </pc:spChg>
        <pc:spChg chg="mod">
          <ac:chgData name="Misti Bruceri" userId="4aceba1e-e6fd-4baf-89cc-7cbb9220b062" providerId="ADAL" clId="{1DEE47F5-9A77-4000-B98B-7EEFB4D9F667}" dt="2023-03-23T21:20:40.832" v="843" actId="1036"/>
          <ac:spMkLst>
            <pc:docMk/>
            <pc:sldMk cId="1939051444" sldId="1643"/>
            <ac:spMk id="11" creationId="{6A9ACB91-A266-47E7-A43A-B7EC401F9956}"/>
          </ac:spMkLst>
        </pc:spChg>
        <pc:graphicFrameChg chg="mod">
          <ac:chgData name="Misti Bruceri" userId="4aceba1e-e6fd-4baf-89cc-7cbb9220b062" providerId="ADAL" clId="{1DEE47F5-9A77-4000-B98B-7EEFB4D9F667}" dt="2023-03-23T21:20:40.832" v="843" actId="1036"/>
          <ac:graphicFrameMkLst>
            <pc:docMk/>
            <pc:sldMk cId="1939051444" sldId="1643"/>
            <ac:graphicFrameMk id="13" creationId="{0A18959E-02D4-4756-8244-19FF0C979F73}"/>
          </ac:graphicFrameMkLst>
        </pc:graphicFrameChg>
        <pc:picChg chg="mod">
          <ac:chgData name="Misti Bruceri" userId="4aceba1e-e6fd-4baf-89cc-7cbb9220b062" providerId="ADAL" clId="{1DEE47F5-9A77-4000-B98B-7EEFB4D9F667}" dt="2023-03-23T21:20:52.584" v="876" actId="1038"/>
          <ac:picMkLst>
            <pc:docMk/>
            <pc:sldMk cId="1939051444" sldId="1643"/>
            <ac:picMk id="12" creationId="{236C7C40-7EFE-47F3-BC13-B4AB874BB391}"/>
          </ac:picMkLst>
        </pc:picChg>
        <pc:picChg chg="mod">
          <ac:chgData name="Misti Bruceri" userId="4aceba1e-e6fd-4baf-89cc-7cbb9220b062" providerId="ADAL" clId="{1DEE47F5-9A77-4000-B98B-7EEFB4D9F667}" dt="2023-03-23T21:20:56.301" v="888" actId="1037"/>
          <ac:picMkLst>
            <pc:docMk/>
            <pc:sldMk cId="1939051444" sldId="1643"/>
            <ac:picMk id="15" creationId="{C805E2AE-0891-47EE-BAAC-28A048DEB1A7}"/>
          </ac:picMkLst>
        </pc:picChg>
      </pc:sldChg>
      <pc:sldChg chg="addSp delSp modSp mod">
        <pc:chgData name="Misti Bruceri" userId="4aceba1e-e6fd-4baf-89cc-7cbb9220b062" providerId="ADAL" clId="{1DEE47F5-9A77-4000-B98B-7EEFB4D9F667}" dt="2023-03-23T03:42:26.505" v="487" actId="27636"/>
        <pc:sldMkLst>
          <pc:docMk/>
          <pc:sldMk cId="4025520230" sldId="1651"/>
        </pc:sldMkLst>
        <pc:spChg chg="mod">
          <ac:chgData name="Misti Bruceri" userId="4aceba1e-e6fd-4baf-89cc-7cbb9220b062" providerId="ADAL" clId="{1DEE47F5-9A77-4000-B98B-7EEFB4D9F667}" dt="2023-03-23T03:42:26.505" v="487" actId="27636"/>
          <ac:spMkLst>
            <pc:docMk/>
            <pc:sldMk cId="4025520230" sldId="1651"/>
            <ac:spMk id="2" creationId="{65BA3F4F-CD6A-472F-B0F8-F470D3A96676}"/>
          </ac:spMkLst>
        </pc:spChg>
        <pc:spChg chg="mod">
          <ac:chgData name="Misti Bruceri" userId="4aceba1e-e6fd-4baf-89cc-7cbb9220b062" providerId="ADAL" clId="{1DEE47F5-9A77-4000-B98B-7EEFB4D9F667}" dt="2023-03-23T03:21:19.141" v="415" actId="20577"/>
          <ac:spMkLst>
            <pc:docMk/>
            <pc:sldMk cId="4025520230" sldId="1651"/>
            <ac:spMk id="3" creationId="{12B90518-55A1-4993-9350-CE25590D41C0}"/>
          </ac:spMkLst>
        </pc:spChg>
        <pc:spChg chg="mod topLvl">
          <ac:chgData name="Misti Bruceri" userId="4aceba1e-e6fd-4baf-89cc-7cbb9220b062" providerId="ADAL" clId="{1DEE47F5-9A77-4000-B98B-7EEFB4D9F667}" dt="2023-03-23T03:13:24.244" v="206" actId="164"/>
          <ac:spMkLst>
            <pc:docMk/>
            <pc:sldMk cId="4025520230" sldId="1651"/>
            <ac:spMk id="5" creationId="{202DB20D-8BD3-4F9C-8EA4-94F9AE2BB733}"/>
          </ac:spMkLst>
        </pc:spChg>
        <pc:spChg chg="mod topLvl">
          <ac:chgData name="Misti Bruceri" userId="4aceba1e-e6fd-4baf-89cc-7cbb9220b062" providerId="ADAL" clId="{1DEE47F5-9A77-4000-B98B-7EEFB4D9F667}" dt="2023-03-23T03:13:24.244" v="206" actId="164"/>
          <ac:spMkLst>
            <pc:docMk/>
            <pc:sldMk cId="4025520230" sldId="1651"/>
            <ac:spMk id="6" creationId="{CBFCC254-8BA4-42C2-973A-044408EAEB9A}"/>
          </ac:spMkLst>
        </pc:spChg>
        <pc:spChg chg="mod topLvl">
          <ac:chgData name="Misti Bruceri" userId="4aceba1e-e6fd-4baf-89cc-7cbb9220b062" providerId="ADAL" clId="{1DEE47F5-9A77-4000-B98B-7EEFB4D9F667}" dt="2023-03-23T03:13:24.244" v="206" actId="164"/>
          <ac:spMkLst>
            <pc:docMk/>
            <pc:sldMk cId="4025520230" sldId="1651"/>
            <ac:spMk id="7" creationId="{14CE9217-5D66-4455-970D-9C10B5F97D0D}"/>
          </ac:spMkLst>
        </pc:spChg>
        <pc:spChg chg="mod topLvl">
          <ac:chgData name="Misti Bruceri" userId="4aceba1e-e6fd-4baf-89cc-7cbb9220b062" providerId="ADAL" clId="{1DEE47F5-9A77-4000-B98B-7EEFB4D9F667}" dt="2023-03-23T03:13:24.244" v="206" actId="164"/>
          <ac:spMkLst>
            <pc:docMk/>
            <pc:sldMk cId="4025520230" sldId="1651"/>
            <ac:spMk id="8" creationId="{E9C80F0B-FF2F-4D4B-A98C-CC47F88A4856}"/>
          </ac:spMkLst>
        </pc:spChg>
        <pc:spChg chg="mod topLvl">
          <ac:chgData name="Misti Bruceri" userId="4aceba1e-e6fd-4baf-89cc-7cbb9220b062" providerId="ADAL" clId="{1DEE47F5-9A77-4000-B98B-7EEFB4D9F667}" dt="2023-03-23T03:13:24.244" v="206" actId="164"/>
          <ac:spMkLst>
            <pc:docMk/>
            <pc:sldMk cId="4025520230" sldId="1651"/>
            <ac:spMk id="9" creationId="{1D01506A-A768-446E-A48F-77A32AA749E3}"/>
          </ac:spMkLst>
        </pc:spChg>
        <pc:spChg chg="mod">
          <ac:chgData name="Misti Bruceri" userId="4aceba1e-e6fd-4baf-89cc-7cbb9220b062" providerId="ADAL" clId="{1DEE47F5-9A77-4000-B98B-7EEFB4D9F667}" dt="2023-03-23T03:13:24.244" v="206" actId="164"/>
          <ac:spMkLst>
            <pc:docMk/>
            <pc:sldMk cId="4025520230" sldId="1651"/>
            <ac:spMk id="14" creationId="{9D0B5C07-0802-94D3-3B28-07B97EF464F3}"/>
          </ac:spMkLst>
        </pc:spChg>
        <pc:grpChg chg="del mod">
          <ac:chgData name="Misti Bruceri" userId="4aceba1e-e6fd-4baf-89cc-7cbb9220b062" providerId="ADAL" clId="{1DEE47F5-9A77-4000-B98B-7EEFB4D9F667}" dt="2023-03-23T03:13:12.664" v="205" actId="165"/>
          <ac:grpSpMkLst>
            <pc:docMk/>
            <pc:sldMk cId="4025520230" sldId="1651"/>
            <ac:grpSpMk id="10" creationId="{0FE0B3CF-C0FF-4E83-B97B-ED45C262DDAE}"/>
          </ac:grpSpMkLst>
        </pc:grpChg>
        <pc:grpChg chg="add mod">
          <ac:chgData name="Misti Bruceri" userId="4aceba1e-e6fd-4baf-89cc-7cbb9220b062" providerId="ADAL" clId="{1DEE47F5-9A77-4000-B98B-7EEFB4D9F667}" dt="2023-03-23T03:13:29.631" v="219" actId="1038"/>
          <ac:grpSpMkLst>
            <pc:docMk/>
            <pc:sldMk cId="4025520230" sldId="1651"/>
            <ac:grpSpMk id="11" creationId="{25B9962F-0FF1-580F-F36F-B0892FF566C1}"/>
          </ac:grpSpMkLst>
        </pc:grpChg>
        <pc:graphicFrameChg chg="mod topLvl">
          <ac:chgData name="Misti Bruceri" userId="4aceba1e-e6fd-4baf-89cc-7cbb9220b062" providerId="ADAL" clId="{1DEE47F5-9A77-4000-B98B-7EEFB4D9F667}" dt="2023-03-23T03:13:24.244" v="206" actId="164"/>
          <ac:graphicFrameMkLst>
            <pc:docMk/>
            <pc:sldMk cId="4025520230" sldId="1651"/>
            <ac:graphicFrameMk id="4" creationId="{5E74382A-49CD-42E2-82BE-634D7DD70FB0}"/>
          </ac:graphicFrameMkLst>
        </pc:graphicFrameChg>
      </pc:sldChg>
      <pc:sldChg chg="modSp mod">
        <pc:chgData name="Misti Bruceri" userId="4aceba1e-e6fd-4baf-89cc-7cbb9220b062" providerId="ADAL" clId="{1DEE47F5-9A77-4000-B98B-7EEFB4D9F667}" dt="2023-03-25T00:31:17.300" v="1485" actId="1076"/>
        <pc:sldMkLst>
          <pc:docMk/>
          <pc:sldMk cId="2694293702" sldId="1652"/>
        </pc:sldMkLst>
        <pc:spChg chg="mod">
          <ac:chgData name="Misti Bruceri" userId="4aceba1e-e6fd-4baf-89cc-7cbb9220b062" providerId="ADAL" clId="{1DEE47F5-9A77-4000-B98B-7EEFB4D9F667}" dt="2023-03-25T00:31:17.300" v="1485" actId="1076"/>
          <ac:spMkLst>
            <pc:docMk/>
            <pc:sldMk cId="2694293702" sldId="1652"/>
            <ac:spMk id="2" creationId="{250CE0CD-D509-42AC-A486-8C61F6B8B7E1}"/>
          </ac:spMkLst>
        </pc:spChg>
      </pc:sldChg>
      <pc:sldChg chg="modSp mod">
        <pc:chgData name="Misti Bruceri" userId="4aceba1e-e6fd-4baf-89cc-7cbb9220b062" providerId="ADAL" clId="{1DEE47F5-9A77-4000-B98B-7EEFB4D9F667}" dt="2023-03-25T01:14:43.557" v="1651" actId="14100"/>
        <pc:sldMkLst>
          <pc:docMk/>
          <pc:sldMk cId="2039418389" sldId="1660"/>
        </pc:sldMkLst>
        <pc:spChg chg="mod">
          <ac:chgData name="Misti Bruceri" userId="4aceba1e-e6fd-4baf-89cc-7cbb9220b062" providerId="ADAL" clId="{1DEE47F5-9A77-4000-B98B-7EEFB4D9F667}" dt="2023-03-25T01:14:43.557" v="1651" actId="14100"/>
          <ac:spMkLst>
            <pc:docMk/>
            <pc:sldMk cId="2039418389" sldId="1660"/>
            <ac:spMk id="2" creationId="{48DA817A-55E8-4001-8F5C-C18AA9272F75}"/>
          </ac:spMkLst>
        </pc:spChg>
        <pc:spChg chg="mod">
          <ac:chgData name="Misti Bruceri" userId="4aceba1e-e6fd-4baf-89cc-7cbb9220b062" providerId="ADAL" clId="{1DEE47F5-9A77-4000-B98B-7EEFB4D9F667}" dt="2023-03-23T03:30:39.702" v="437"/>
          <ac:spMkLst>
            <pc:docMk/>
            <pc:sldMk cId="2039418389" sldId="1660"/>
            <ac:spMk id="3" creationId="{A14C3CC7-2C3B-4B1A-B5C1-08AB574725A6}"/>
          </ac:spMkLst>
        </pc:spChg>
      </pc:sldChg>
      <pc:sldChg chg="modSp mod">
        <pc:chgData name="Misti Bruceri" userId="4aceba1e-e6fd-4baf-89cc-7cbb9220b062" providerId="ADAL" clId="{1DEE47F5-9A77-4000-B98B-7EEFB4D9F667}" dt="2023-03-24T03:21:53.383" v="1137"/>
        <pc:sldMkLst>
          <pc:docMk/>
          <pc:sldMk cId="3622533648" sldId="1661"/>
        </pc:sldMkLst>
        <pc:graphicFrameChg chg="mod">
          <ac:chgData name="Misti Bruceri" userId="4aceba1e-e6fd-4baf-89cc-7cbb9220b062" providerId="ADAL" clId="{1DEE47F5-9A77-4000-B98B-7EEFB4D9F667}" dt="2023-03-24T03:21:53.383" v="1137"/>
          <ac:graphicFrameMkLst>
            <pc:docMk/>
            <pc:sldMk cId="3622533648" sldId="1661"/>
            <ac:graphicFrameMk id="5" creationId="{0F3D9F09-6A57-4B6D-822B-D978BF2B384D}"/>
          </ac:graphicFrameMkLst>
        </pc:graphicFrameChg>
      </pc:sldChg>
      <pc:sldChg chg="modSp mod">
        <pc:chgData name="Misti Bruceri" userId="4aceba1e-e6fd-4baf-89cc-7cbb9220b062" providerId="ADAL" clId="{1DEE47F5-9A77-4000-B98B-7EEFB4D9F667}" dt="2023-03-25T01:04:31.408" v="1537" actId="20577"/>
        <pc:sldMkLst>
          <pc:docMk/>
          <pc:sldMk cId="1949846838" sldId="1662"/>
        </pc:sldMkLst>
        <pc:spChg chg="mod">
          <ac:chgData name="Misti Bruceri" userId="4aceba1e-e6fd-4baf-89cc-7cbb9220b062" providerId="ADAL" clId="{1DEE47F5-9A77-4000-B98B-7EEFB4D9F667}" dt="2023-03-23T03:42:57.137" v="505" actId="27636"/>
          <ac:spMkLst>
            <pc:docMk/>
            <pc:sldMk cId="1949846838" sldId="1662"/>
            <ac:spMk id="2" creationId="{6B6ACD98-5099-476C-B283-820BDA754520}"/>
          </ac:spMkLst>
        </pc:spChg>
        <pc:spChg chg="mod">
          <ac:chgData name="Misti Bruceri" userId="4aceba1e-e6fd-4baf-89cc-7cbb9220b062" providerId="ADAL" clId="{1DEE47F5-9A77-4000-B98B-7EEFB4D9F667}" dt="2023-03-25T01:03:55.868" v="1529" actId="1037"/>
          <ac:spMkLst>
            <pc:docMk/>
            <pc:sldMk cId="1949846838" sldId="1662"/>
            <ac:spMk id="4" creationId="{15D3B474-9F45-4409-8747-2EAC153C9A78}"/>
          </ac:spMkLst>
        </pc:spChg>
        <pc:graphicFrameChg chg="mod">
          <ac:chgData name="Misti Bruceri" userId="4aceba1e-e6fd-4baf-89cc-7cbb9220b062" providerId="ADAL" clId="{1DEE47F5-9A77-4000-B98B-7EEFB4D9F667}" dt="2023-03-25T01:04:31.408" v="1537" actId="20577"/>
          <ac:graphicFrameMkLst>
            <pc:docMk/>
            <pc:sldMk cId="1949846838" sldId="1662"/>
            <ac:graphicFrameMk id="5" creationId="{9486C8FD-E622-4657-A4E6-2FDFFFD6670A}"/>
          </ac:graphicFrameMkLst>
        </pc:graphicFrameChg>
      </pc:sldChg>
      <pc:sldChg chg="modSp mod">
        <pc:chgData name="Misti Bruceri" userId="4aceba1e-e6fd-4baf-89cc-7cbb9220b062" providerId="ADAL" clId="{1DEE47F5-9A77-4000-B98B-7EEFB4D9F667}" dt="2023-03-25T01:24:36.749" v="1718" actId="1076"/>
        <pc:sldMkLst>
          <pc:docMk/>
          <pc:sldMk cId="3700132992" sldId="1672"/>
        </pc:sldMkLst>
        <pc:spChg chg="mod">
          <ac:chgData name="Misti Bruceri" userId="4aceba1e-e6fd-4baf-89cc-7cbb9220b062" providerId="ADAL" clId="{1DEE47F5-9A77-4000-B98B-7EEFB4D9F667}" dt="2023-03-25T01:24:36.749" v="1718" actId="1076"/>
          <ac:spMkLst>
            <pc:docMk/>
            <pc:sldMk cId="3700132992" sldId="1672"/>
            <ac:spMk id="2" creationId="{00000000-0000-0000-0000-000000000000}"/>
          </ac:spMkLst>
        </pc:spChg>
        <pc:spChg chg="mod">
          <ac:chgData name="Misti Bruceri" userId="4aceba1e-e6fd-4baf-89cc-7cbb9220b062" providerId="ADAL" clId="{1DEE47F5-9A77-4000-B98B-7EEFB4D9F667}" dt="2023-03-25T01:23:35.157" v="1715" actId="6549"/>
          <ac:spMkLst>
            <pc:docMk/>
            <pc:sldMk cId="3700132992" sldId="1672"/>
            <ac:spMk id="3" creationId="{CA149D3C-60A2-4C45-89B8-AEC7FAEBB94E}"/>
          </ac:spMkLst>
        </pc:spChg>
        <pc:picChg chg="mod">
          <ac:chgData name="Misti Bruceri" userId="4aceba1e-e6fd-4baf-89cc-7cbb9220b062" providerId="ADAL" clId="{1DEE47F5-9A77-4000-B98B-7EEFB4D9F667}" dt="2023-03-25T01:22:35.903" v="1712" actId="1038"/>
          <ac:picMkLst>
            <pc:docMk/>
            <pc:sldMk cId="3700132992" sldId="1672"/>
            <ac:picMk id="5" creationId="{82D8F5B1-0011-654D-7CEE-280EC516F7B4}"/>
          </ac:picMkLst>
        </pc:picChg>
      </pc:sldChg>
      <pc:sldChg chg="modSp mod">
        <pc:chgData name="Misti Bruceri" userId="4aceba1e-e6fd-4baf-89cc-7cbb9220b062" providerId="ADAL" clId="{1DEE47F5-9A77-4000-B98B-7EEFB4D9F667}" dt="2023-03-25T01:39:58.956" v="1885" actId="1076"/>
        <pc:sldMkLst>
          <pc:docMk/>
          <pc:sldMk cId="1066663556" sldId="1673"/>
        </pc:sldMkLst>
        <pc:picChg chg="mod">
          <ac:chgData name="Misti Bruceri" userId="4aceba1e-e6fd-4baf-89cc-7cbb9220b062" providerId="ADAL" clId="{1DEE47F5-9A77-4000-B98B-7EEFB4D9F667}" dt="2023-03-25T01:39:58.956" v="1885" actId="1076"/>
          <ac:picMkLst>
            <pc:docMk/>
            <pc:sldMk cId="1066663556" sldId="1673"/>
            <ac:picMk id="2" creationId="{00000000-0000-0000-0000-000000000000}"/>
          </ac:picMkLst>
        </pc:picChg>
      </pc:sldChg>
      <pc:sldChg chg="modSp mod">
        <pc:chgData name="Misti Bruceri" userId="4aceba1e-e6fd-4baf-89cc-7cbb9220b062" providerId="ADAL" clId="{1DEE47F5-9A77-4000-B98B-7EEFB4D9F667}" dt="2023-03-25T01:38:39.052" v="1882" actId="403"/>
        <pc:sldMkLst>
          <pc:docMk/>
          <pc:sldMk cId="807225231" sldId="1676"/>
        </pc:sldMkLst>
        <pc:spChg chg="mod">
          <ac:chgData name="Misti Bruceri" userId="4aceba1e-e6fd-4baf-89cc-7cbb9220b062" providerId="ADAL" clId="{1DEE47F5-9A77-4000-B98B-7EEFB4D9F667}" dt="2023-03-25T01:38:39.052" v="1882" actId="403"/>
          <ac:spMkLst>
            <pc:docMk/>
            <pc:sldMk cId="807225231" sldId="1676"/>
            <ac:spMk id="6" creationId="{00000000-0000-0000-0000-000000000000}"/>
          </ac:spMkLst>
        </pc:spChg>
        <pc:spChg chg="mod">
          <ac:chgData name="Misti Bruceri" userId="4aceba1e-e6fd-4baf-89cc-7cbb9220b062" providerId="ADAL" clId="{1DEE47F5-9A77-4000-B98B-7EEFB4D9F667}" dt="2023-03-25T01:32:36.816" v="1857" actId="1036"/>
          <ac:spMkLst>
            <pc:docMk/>
            <pc:sldMk cId="807225231" sldId="1676"/>
            <ac:spMk id="10" creationId="{00000000-0000-0000-0000-000000000000}"/>
          </ac:spMkLst>
        </pc:spChg>
        <pc:spChg chg="mod">
          <ac:chgData name="Misti Bruceri" userId="4aceba1e-e6fd-4baf-89cc-7cbb9220b062" providerId="ADAL" clId="{1DEE47F5-9A77-4000-B98B-7EEFB4D9F667}" dt="2023-03-25T01:38:11.610" v="1879" actId="1076"/>
          <ac:spMkLst>
            <pc:docMk/>
            <pc:sldMk cId="807225231" sldId="1676"/>
            <ac:spMk id="11" creationId="{00000000-0000-0000-0000-000000000000}"/>
          </ac:spMkLst>
        </pc:spChg>
        <pc:spChg chg="mod">
          <ac:chgData name="Misti Bruceri" userId="4aceba1e-e6fd-4baf-89cc-7cbb9220b062" providerId="ADAL" clId="{1DEE47F5-9A77-4000-B98B-7EEFB4D9F667}" dt="2023-03-25T01:35:22.807" v="1875" actId="14100"/>
          <ac:spMkLst>
            <pc:docMk/>
            <pc:sldMk cId="807225231" sldId="1676"/>
            <ac:spMk id="15" creationId="{00000000-0000-0000-0000-000000000000}"/>
          </ac:spMkLst>
        </pc:spChg>
        <pc:picChg chg="mod">
          <ac:chgData name="Misti Bruceri" userId="4aceba1e-e6fd-4baf-89cc-7cbb9220b062" providerId="ADAL" clId="{1DEE47F5-9A77-4000-B98B-7EEFB4D9F667}" dt="2023-03-25T01:38:15.832" v="1880" actId="14100"/>
          <ac:picMkLst>
            <pc:docMk/>
            <pc:sldMk cId="807225231" sldId="1676"/>
            <ac:picMk id="4" creationId="{244F5B8C-23D3-2E7D-679B-AFEF716A01A2}"/>
          </ac:picMkLst>
        </pc:picChg>
        <pc:picChg chg="mod">
          <ac:chgData name="Misti Bruceri" userId="4aceba1e-e6fd-4baf-89cc-7cbb9220b062" providerId="ADAL" clId="{1DEE47F5-9A77-4000-B98B-7EEFB4D9F667}" dt="2023-03-25T01:34:49.689" v="1869" actId="1076"/>
          <ac:picMkLst>
            <pc:docMk/>
            <pc:sldMk cId="807225231" sldId="1676"/>
            <ac:picMk id="17" creationId="{00000000-0000-0000-0000-000000000000}"/>
          </ac:picMkLst>
        </pc:picChg>
      </pc:sldChg>
      <pc:sldChg chg="modSp mod">
        <pc:chgData name="Misti Bruceri" userId="4aceba1e-e6fd-4baf-89cc-7cbb9220b062" providerId="ADAL" clId="{1DEE47F5-9A77-4000-B98B-7EEFB4D9F667}" dt="2023-03-25T01:22:00.606" v="1696" actId="1076"/>
        <pc:sldMkLst>
          <pc:docMk/>
          <pc:sldMk cId="2620679317" sldId="1684"/>
        </pc:sldMkLst>
        <pc:spChg chg="mod">
          <ac:chgData name="Misti Bruceri" userId="4aceba1e-e6fd-4baf-89cc-7cbb9220b062" providerId="ADAL" clId="{1DEE47F5-9A77-4000-B98B-7EEFB4D9F667}" dt="2023-03-25T01:22:00.606" v="1696" actId="1076"/>
          <ac:spMkLst>
            <pc:docMk/>
            <pc:sldMk cId="2620679317" sldId="1684"/>
            <ac:spMk id="3" creationId="{00000000-0000-0000-0000-000000000000}"/>
          </ac:spMkLst>
        </pc:spChg>
        <pc:picChg chg="mod">
          <ac:chgData name="Misti Bruceri" userId="4aceba1e-e6fd-4baf-89cc-7cbb9220b062" providerId="ADAL" clId="{1DEE47F5-9A77-4000-B98B-7EEFB4D9F667}" dt="2023-03-25T01:21:57.716" v="1695" actId="14100"/>
          <ac:picMkLst>
            <pc:docMk/>
            <pc:sldMk cId="2620679317" sldId="1684"/>
            <ac:picMk id="8" creationId="{84B796A8-38EF-1932-7E6D-F2127D42195E}"/>
          </ac:picMkLst>
        </pc:picChg>
      </pc:sldChg>
      <pc:sldChg chg="delSp modSp mod">
        <pc:chgData name="Misti Bruceri" userId="4aceba1e-e6fd-4baf-89cc-7cbb9220b062" providerId="ADAL" clId="{1DEE47F5-9A77-4000-B98B-7EEFB4D9F667}" dt="2023-03-25T01:15:50.422" v="1665" actId="1038"/>
        <pc:sldMkLst>
          <pc:docMk/>
          <pc:sldMk cId="3095741" sldId="1701"/>
        </pc:sldMkLst>
        <pc:spChg chg="del">
          <ac:chgData name="Misti Bruceri" userId="4aceba1e-e6fd-4baf-89cc-7cbb9220b062" providerId="ADAL" clId="{1DEE47F5-9A77-4000-B98B-7EEFB4D9F667}" dt="2023-03-25T01:14:53.412" v="1652" actId="478"/>
          <ac:spMkLst>
            <pc:docMk/>
            <pc:sldMk cId="3095741" sldId="1701"/>
            <ac:spMk id="2" creationId="{00000000-0000-0000-0000-000000000000}"/>
          </ac:spMkLst>
        </pc:spChg>
        <pc:spChg chg="mod">
          <ac:chgData name="Misti Bruceri" userId="4aceba1e-e6fd-4baf-89cc-7cbb9220b062" providerId="ADAL" clId="{1DEE47F5-9A77-4000-B98B-7EEFB4D9F667}" dt="2023-03-25T01:15:31.253" v="1656" actId="1076"/>
          <ac:spMkLst>
            <pc:docMk/>
            <pc:sldMk cId="3095741" sldId="1701"/>
            <ac:spMk id="3" creationId="{00000000-0000-0000-0000-000000000000}"/>
          </ac:spMkLst>
        </pc:spChg>
        <pc:picChg chg="mod">
          <ac:chgData name="Misti Bruceri" userId="4aceba1e-e6fd-4baf-89cc-7cbb9220b062" providerId="ADAL" clId="{1DEE47F5-9A77-4000-B98B-7EEFB4D9F667}" dt="2023-03-25T01:15:50.422" v="1665" actId="1038"/>
          <ac:picMkLst>
            <pc:docMk/>
            <pc:sldMk cId="3095741" sldId="1701"/>
            <ac:picMk id="7" creationId="{85A532DE-B571-C690-81F3-1207239079DD}"/>
          </ac:picMkLst>
        </pc:picChg>
      </pc:sldChg>
      <pc:sldChg chg="modSp mod">
        <pc:chgData name="Misti Bruceri" userId="4aceba1e-e6fd-4baf-89cc-7cbb9220b062" providerId="ADAL" clId="{1DEE47F5-9A77-4000-B98B-7EEFB4D9F667}" dt="2023-03-30T20:51:52.210" v="1970" actId="20577"/>
        <pc:sldMkLst>
          <pc:docMk/>
          <pc:sldMk cId="3167799303" sldId="1706"/>
        </pc:sldMkLst>
        <pc:spChg chg="mod">
          <ac:chgData name="Misti Bruceri" userId="4aceba1e-e6fd-4baf-89cc-7cbb9220b062" providerId="ADAL" clId="{1DEE47F5-9A77-4000-B98B-7EEFB4D9F667}" dt="2023-03-30T20:51:52.210" v="1970" actId="20577"/>
          <ac:spMkLst>
            <pc:docMk/>
            <pc:sldMk cId="3167799303" sldId="1706"/>
            <ac:spMk id="5" creationId="{00000000-0000-0000-0000-000000000000}"/>
          </ac:spMkLst>
        </pc:spChg>
      </pc:sldChg>
      <pc:sldChg chg="modSp mod">
        <pc:chgData name="Misti Bruceri" userId="4aceba1e-e6fd-4baf-89cc-7cbb9220b062" providerId="ADAL" clId="{1DEE47F5-9A77-4000-B98B-7EEFB4D9F667}" dt="2023-03-23T03:56:09.161" v="656" actId="14734"/>
        <pc:sldMkLst>
          <pc:docMk/>
          <pc:sldMk cId="1076296616" sldId="1707"/>
        </pc:sldMkLst>
        <pc:spChg chg="mod">
          <ac:chgData name="Misti Bruceri" userId="4aceba1e-e6fd-4baf-89cc-7cbb9220b062" providerId="ADAL" clId="{1DEE47F5-9A77-4000-B98B-7EEFB4D9F667}" dt="2023-03-23T03:54:33.291" v="643" actId="1076"/>
          <ac:spMkLst>
            <pc:docMk/>
            <pc:sldMk cId="1076296616" sldId="1707"/>
            <ac:spMk id="2" creationId="{00000000-0000-0000-0000-000000000000}"/>
          </ac:spMkLst>
        </pc:spChg>
        <pc:graphicFrameChg chg="mod modGraphic">
          <ac:chgData name="Misti Bruceri" userId="4aceba1e-e6fd-4baf-89cc-7cbb9220b062" providerId="ADAL" clId="{1DEE47F5-9A77-4000-B98B-7EEFB4D9F667}" dt="2023-03-23T03:56:09.161" v="656" actId="14734"/>
          <ac:graphicFrameMkLst>
            <pc:docMk/>
            <pc:sldMk cId="1076296616" sldId="1707"/>
            <ac:graphicFrameMk id="3" creationId="{00000000-0000-0000-0000-000000000000}"/>
          </ac:graphicFrameMkLst>
        </pc:graphicFrameChg>
      </pc:sldChg>
      <pc:sldChg chg="modSp mod">
        <pc:chgData name="Misti Bruceri" userId="4aceba1e-e6fd-4baf-89cc-7cbb9220b062" providerId="ADAL" clId="{1DEE47F5-9A77-4000-B98B-7EEFB4D9F667}" dt="2023-03-23T03:53:03.282" v="617" actId="6549"/>
        <pc:sldMkLst>
          <pc:docMk/>
          <pc:sldMk cId="3815434196" sldId="1708"/>
        </pc:sldMkLst>
        <pc:spChg chg="mod">
          <ac:chgData name="Misti Bruceri" userId="4aceba1e-e6fd-4baf-89cc-7cbb9220b062" providerId="ADAL" clId="{1DEE47F5-9A77-4000-B98B-7EEFB4D9F667}" dt="2023-03-23T03:53:03.282" v="617" actId="6549"/>
          <ac:spMkLst>
            <pc:docMk/>
            <pc:sldMk cId="3815434196" sldId="1708"/>
            <ac:spMk id="4" creationId="{6748CA5E-9821-43E2-A907-B4CF2AA2049E}"/>
          </ac:spMkLst>
        </pc:spChg>
      </pc:sldChg>
      <pc:sldChg chg="modSp">
        <pc:chgData name="Misti Bruceri" userId="4aceba1e-e6fd-4baf-89cc-7cbb9220b062" providerId="ADAL" clId="{1DEE47F5-9A77-4000-B98B-7EEFB4D9F667}" dt="2023-03-23T03:31:32.499" v="444"/>
        <pc:sldMkLst>
          <pc:docMk/>
          <pc:sldMk cId="1790563457" sldId="1709"/>
        </pc:sldMkLst>
        <pc:spChg chg="mod">
          <ac:chgData name="Misti Bruceri" userId="4aceba1e-e6fd-4baf-89cc-7cbb9220b062" providerId="ADAL" clId="{1DEE47F5-9A77-4000-B98B-7EEFB4D9F667}" dt="2023-03-23T03:30:39.702" v="437"/>
          <ac:spMkLst>
            <pc:docMk/>
            <pc:sldMk cId="1790563457" sldId="1709"/>
            <ac:spMk id="77" creationId="{00000000-0000-0000-0000-000000000000}"/>
          </ac:spMkLst>
        </pc:spChg>
        <pc:spChg chg="mod">
          <ac:chgData name="Misti Bruceri" userId="4aceba1e-e6fd-4baf-89cc-7cbb9220b062" providerId="ADAL" clId="{1DEE47F5-9A77-4000-B98B-7EEFB4D9F667}" dt="2023-03-23T03:31:32.499" v="444"/>
          <ac:spMkLst>
            <pc:docMk/>
            <pc:sldMk cId="1790563457" sldId="1709"/>
            <ac:spMk id="79" creationId="{00000000-0000-0000-0000-000000000000}"/>
          </ac:spMkLst>
        </pc:spChg>
      </pc:sldChg>
      <pc:sldChg chg="modSp">
        <pc:chgData name="Misti Bruceri" userId="4aceba1e-e6fd-4baf-89cc-7cbb9220b062" providerId="ADAL" clId="{1DEE47F5-9A77-4000-B98B-7EEFB4D9F667}" dt="2023-03-23T03:31:32.499" v="444"/>
        <pc:sldMkLst>
          <pc:docMk/>
          <pc:sldMk cId="2761388505" sldId="1710"/>
        </pc:sldMkLst>
        <pc:spChg chg="mod">
          <ac:chgData name="Misti Bruceri" userId="4aceba1e-e6fd-4baf-89cc-7cbb9220b062" providerId="ADAL" clId="{1DEE47F5-9A77-4000-B98B-7EEFB4D9F667}" dt="2023-03-23T03:30:39.702" v="437"/>
          <ac:spMkLst>
            <pc:docMk/>
            <pc:sldMk cId="2761388505" sldId="1710"/>
            <ac:spMk id="85" creationId="{00000000-0000-0000-0000-000000000000}"/>
          </ac:spMkLst>
        </pc:spChg>
        <pc:spChg chg="mod">
          <ac:chgData name="Misti Bruceri" userId="4aceba1e-e6fd-4baf-89cc-7cbb9220b062" providerId="ADAL" clId="{1DEE47F5-9A77-4000-B98B-7EEFB4D9F667}" dt="2023-03-23T03:31:32.499" v="444"/>
          <ac:spMkLst>
            <pc:docMk/>
            <pc:sldMk cId="2761388505" sldId="1710"/>
            <ac:spMk id="87" creationId="{00000000-0000-0000-0000-000000000000}"/>
          </ac:spMkLst>
        </pc:spChg>
      </pc:sldChg>
      <pc:sldChg chg="modSp">
        <pc:chgData name="Misti Bruceri" userId="4aceba1e-e6fd-4baf-89cc-7cbb9220b062" providerId="ADAL" clId="{1DEE47F5-9A77-4000-B98B-7EEFB4D9F667}" dt="2023-03-23T03:31:32.499" v="444"/>
        <pc:sldMkLst>
          <pc:docMk/>
          <pc:sldMk cId="8923663" sldId="1711"/>
        </pc:sldMkLst>
        <pc:spChg chg="mod">
          <ac:chgData name="Misti Bruceri" userId="4aceba1e-e6fd-4baf-89cc-7cbb9220b062" providerId="ADAL" clId="{1DEE47F5-9A77-4000-B98B-7EEFB4D9F667}" dt="2023-03-23T03:30:39.702" v="437"/>
          <ac:spMkLst>
            <pc:docMk/>
            <pc:sldMk cId="8923663" sldId="1711"/>
            <ac:spMk id="98" creationId="{00000000-0000-0000-0000-000000000000}"/>
          </ac:spMkLst>
        </pc:spChg>
        <pc:spChg chg="mod">
          <ac:chgData name="Misti Bruceri" userId="4aceba1e-e6fd-4baf-89cc-7cbb9220b062" providerId="ADAL" clId="{1DEE47F5-9A77-4000-B98B-7EEFB4D9F667}" dt="2023-03-23T03:31:32.499" v="444"/>
          <ac:spMkLst>
            <pc:docMk/>
            <pc:sldMk cId="8923663" sldId="1711"/>
            <ac:spMk id="100" creationId="{00000000-0000-0000-0000-000000000000}"/>
          </ac:spMkLst>
        </pc:spChg>
      </pc:sldChg>
      <pc:sldChg chg="modSp mod">
        <pc:chgData name="Misti Bruceri" userId="4aceba1e-e6fd-4baf-89cc-7cbb9220b062" providerId="ADAL" clId="{1DEE47F5-9A77-4000-B98B-7EEFB4D9F667}" dt="2023-03-23T03:53:33.464" v="638" actId="20577"/>
        <pc:sldMkLst>
          <pc:docMk/>
          <pc:sldMk cId="4172607382" sldId="1712"/>
        </pc:sldMkLst>
        <pc:spChg chg="mod">
          <ac:chgData name="Misti Bruceri" userId="4aceba1e-e6fd-4baf-89cc-7cbb9220b062" providerId="ADAL" clId="{1DEE47F5-9A77-4000-B98B-7EEFB4D9F667}" dt="2023-03-23T03:53:02.759" v="616" actId="6549"/>
          <ac:spMkLst>
            <pc:docMk/>
            <pc:sldMk cId="4172607382" sldId="1712"/>
            <ac:spMk id="4" creationId="{00000000-0000-0000-0000-000000000000}"/>
          </ac:spMkLst>
        </pc:spChg>
        <pc:spChg chg="mod">
          <ac:chgData name="Misti Bruceri" userId="4aceba1e-e6fd-4baf-89cc-7cbb9220b062" providerId="ADAL" clId="{1DEE47F5-9A77-4000-B98B-7EEFB4D9F667}" dt="2023-03-23T03:53:33.464" v="638" actId="20577"/>
          <ac:spMkLst>
            <pc:docMk/>
            <pc:sldMk cId="4172607382" sldId="1712"/>
            <ac:spMk id="5" creationId="{00000000-0000-0000-0000-000000000000}"/>
          </ac:spMkLst>
        </pc:spChg>
      </pc:sldChg>
      <pc:sldChg chg="modSp mod">
        <pc:chgData name="Misti Bruceri" userId="4aceba1e-e6fd-4baf-89cc-7cbb9220b062" providerId="ADAL" clId="{1DEE47F5-9A77-4000-B98B-7EEFB4D9F667}" dt="2023-03-30T23:11:27.791" v="3347" actId="1036"/>
        <pc:sldMkLst>
          <pc:docMk/>
          <pc:sldMk cId="2868596635" sldId="1715"/>
        </pc:sldMkLst>
        <pc:spChg chg="mod">
          <ac:chgData name="Misti Bruceri" userId="4aceba1e-e6fd-4baf-89cc-7cbb9220b062" providerId="ADAL" clId="{1DEE47F5-9A77-4000-B98B-7EEFB4D9F667}" dt="2023-03-30T23:11:27.791" v="3347" actId="1036"/>
          <ac:spMkLst>
            <pc:docMk/>
            <pc:sldMk cId="2868596635" sldId="1715"/>
            <ac:spMk id="2" creationId="{9D82C1F1-6F84-42C0-897E-A85BF3DBECC4}"/>
          </ac:spMkLst>
        </pc:spChg>
        <pc:graphicFrameChg chg="mod">
          <ac:chgData name="Misti Bruceri" userId="4aceba1e-e6fd-4baf-89cc-7cbb9220b062" providerId="ADAL" clId="{1DEE47F5-9A77-4000-B98B-7EEFB4D9F667}" dt="2023-03-30T23:11:18.045" v="3307" actId="1036"/>
          <ac:graphicFrameMkLst>
            <pc:docMk/>
            <pc:sldMk cId="2868596635" sldId="1715"/>
            <ac:graphicFrameMk id="5" creationId="{0F3D9F09-6A57-4B6D-822B-D978BF2B384D}"/>
          </ac:graphicFrameMkLst>
        </pc:graphicFrameChg>
      </pc:sldChg>
      <pc:sldChg chg="modSp mod">
        <pc:chgData name="Misti Bruceri" userId="4aceba1e-e6fd-4baf-89cc-7cbb9220b062" providerId="ADAL" clId="{1DEE47F5-9A77-4000-B98B-7EEFB4D9F667}" dt="2023-03-30T20:48:54.838" v="1897" actId="1076"/>
        <pc:sldMkLst>
          <pc:docMk/>
          <pc:sldMk cId="339180049" sldId="1716"/>
        </pc:sldMkLst>
        <pc:spChg chg="mod">
          <ac:chgData name="Misti Bruceri" userId="4aceba1e-e6fd-4baf-89cc-7cbb9220b062" providerId="ADAL" clId="{1DEE47F5-9A77-4000-B98B-7EEFB4D9F667}" dt="2023-03-25T01:16:22.065" v="1670" actId="1076"/>
          <ac:spMkLst>
            <pc:docMk/>
            <pc:sldMk cId="339180049" sldId="1716"/>
            <ac:spMk id="2" creationId="{0E5C315D-CACC-4A7A-914D-0C87A98390E0}"/>
          </ac:spMkLst>
        </pc:spChg>
        <pc:spChg chg="mod">
          <ac:chgData name="Misti Bruceri" userId="4aceba1e-e6fd-4baf-89cc-7cbb9220b062" providerId="ADAL" clId="{1DEE47F5-9A77-4000-B98B-7EEFB4D9F667}" dt="2023-03-30T20:48:54.838" v="1897" actId="1076"/>
          <ac:spMkLst>
            <pc:docMk/>
            <pc:sldMk cId="339180049" sldId="1716"/>
            <ac:spMk id="3" creationId="{DE1373E7-A370-449B-9640-CF0476C3C847}"/>
          </ac:spMkLst>
        </pc:spChg>
        <pc:graphicFrameChg chg="mod modGraphic">
          <ac:chgData name="Misti Bruceri" userId="4aceba1e-e6fd-4baf-89cc-7cbb9220b062" providerId="ADAL" clId="{1DEE47F5-9A77-4000-B98B-7EEFB4D9F667}" dt="2023-03-25T01:16:42.644" v="1673" actId="14100"/>
          <ac:graphicFrameMkLst>
            <pc:docMk/>
            <pc:sldMk cId="339180049" sldId="1716"/>
            <ac:graphicFrameMk id="4" creationId="{80475844-E942-497C-9D7B-2DC8D2514B6F}"/>
          </ac:graphicFrameMkLst>
        </pc:graphicFrameChg>
      </pc:sldChg>
      <pc:sldChg chg="modSp mod">
        <pc:chgData name="Misti Bruceri" userId="4aceba1e-e6fd-4baf-89cc-7cbb9220b062" providerId="ADAL" clId="{1DEE47F5-9A77-4000-B98B-7EEFB4D9F667}" dt="2023-03-25T01:21:25.767" v="1688" actId="14100"/>
        <pc:sldMkLst>
          <pc:docMk/>
          <pc:sldMk cId="741450002" sldId="1718"/>
        </pc:sldMkLst>
        <pc:spChg chg="mod">
          <ac:chgData name="Misti Bruceri" userId="4aceba1e-e6fd-4baf-89cc-7cbb9220b062" providerId="ADAL" clId="{1DEE47F5-9A77-4000-B98B-7EEFB4D9F667}" dt="2023-03-25T01:21:25.767" v="1688" actId="14100"/>
          <ac:spMkLst>
            <pc:docMk/>
            <pc:sldMk cId="741450002" sldId="1718"/>
            <ac:spMk id="2" creationId="{0E5C315D-CACC-4A7A-914D-0C87A98390E0}"/>
          </ac:spMkLst>
        </pc:spChg>
        <pc:graphicFrameChg chg="modGraphic">
          <ac:chgData name="Misti Bruceri" userId="4aceba1e-e6fd-4baf-89cc-7cbb9220b062" providerId="ADAL" clId="{1DEE47F5-9A77-4000-B98B-7EEFB4D9F667}" dt="2023-03-25T01:20:40.437" v="1685" actId="20577"/>
          <ac:graphicFrameMkLst>
            <pc:docMk/>
            <pc:sldMk cId="741450002" sldId="1718"/>
            <ac:graphicFrameMk id="4" creationId="{80475844-E942-497C-9D7B-2DC8D2514B6F}"/>
          </ac:graphicFrameMkLst>
        </pc:graphicFrameChg>
      </pc:sldChg>
      <pc:sldChg chg="delSp modSp mod">
        <pc:chgData name="Misti Bruceri" userId="4aceba1e-e6fd-4baf-89cc-7cbb9220b062" providerId="ADAL" clId="{1DEE47F5-9A77-4000-B98B-7EEFB4D9F667}" dt="2023-03-25T01:31:07.763" v="1828" actId="14100"/>
        <pc:sldMkLst>
          <pc:docMk/>
          <pc:sldMk cId="3221324479" sldId="1719"/>
        </pc:sldMkLst>
        <pc:spChg chg="del mod">
          <ac:chgData name="Misti Bruceri" userId="4aceba1e-e6fd-4baf-89cc-7cbb9220b062" providerId="ADAL" clId="{1DEE47F5-9A77-4000-B98B-7EEFB4D9F667}" dt="2023-03-25T01:25:12.910" v="1722" actId="478"/>
          <ac:spMkLst>
            <pc:docMk/>
            <pc:sldMk cId="3221324479" sldId="1719"/>
            <ac:spMk id="6" creationId="{8B0EC3AA-6CD2-59AF-AAD1-422EDB4FE1F9}"/>
          </ac:spMkLst>
        </pc:spChg>
        <pc:spChg chg="del">
          <ac:chgData name="Misti Bruceri" userId="4aceba1e-e6fd-4baf-89cc-7cbb9220b062" providerId="ADAL" clId="{1DEE47F5-9A77-4000-B98B-7EEFB4D9F667}" dt="2023-03-25T01:25:03.227" v="1720" actId="478"/>
          <ac:spMkLst>
            <pc:docMk/>
            <pc:sldMk cId="3221324479" sldId="1719"/>
            <ac:spMk id="9" creationId="{00000000-0000-0000-0000-000000000000}"/>
          </ac:spMkLst>
        </pc:spChg>
        <pc:spChg chg="mod">
          <ac:chgData name="Misti Bruceri" userId="4aceba1e-e6fd-4baf-89cc-7cbb9220b062" providerId="ADAL" clId="{1DEE47F5-9A77-4000-B98B-7EEFB4D9F667}" dt="2023-03-25T01:30:49.159" v="1827" actId="1036"/>
          <ac:spMkLst>
            <pc:docMk/>
            <pc:sldMk cId="3221324479" sldId="1719"/>
            <ac:spMk id="11" creationId="{B0E94DF4-F46E-B0A5-0BAD-3459645E7701}"/>
          </ac:spMkLst>
        </pc:spChg>
        <pc:spChg chg="mod">
          <ac:chgData name="Misti Bruceri" userId="4aceba1e-e6fd-4baf-89cc-7cbb9220b062" providerId="ADAL" clId="{1DEE47F5-9A77-4000-B98B-7EEFB4D9F667}" dt="2023-03-25T01:29:10.424" v="1778" actId="1035"/>
          <ac:spMkLst>
            <pc:docMk/>
            <pc:sldMk cId="3221324479" sldId="1719"/>
            <ac:spMk id="12" creationId="{00000000-0000-0000-0000-000000000000}"/>
          </ac:spMkLst>
        </pc:spChg>
        <pc:spChg chg="mod">
          <ac:chgData name="Misti Bruceri" userId="4aceba1e-e6fd-4baf-89cc-7cbb9220b062" providerId="ADAL" clId="{1DEE47F5-9A77-4000-B98B-7EEFB4D9F667}" dt="2023-03-25T01:31:07.763" v="1828" actId="14100"/>
          <ac:spMkLst>
            <pc:docMk/>
            <pc:sldMk cId="3221324479" sldId="1719"/>
            <ac:spMk id="13" creationId="{00000000-0000-0000-0000-000000000000}"/>
          </ac:spMkLst>
        </pc:spChg>
        <pc:spChg chg="mod">
          <ac:chgData name="Misti Bruceri" userId="4aceba1e-e6fd-4baf-89cc-7cbb9220b062" providerId="ADAL" clId="{1DEE47F5-9A77-4000-B98B-7EEFB4D9F667}" dt="2023-03-25T01:26:20.465" v="1742" actId="1035"/>
          <ac:spMkLst>
            <pc:docMk/>
            <pc:sldMk cId="3221324479" sldId="1719"/>
            <ac:spMk id="14" creationId="{00000000-0000-0000-0000-000000000000}"/>
          </ac:spMkLst>
        </pc:spChg>
        <pc:spChg chg="mod">
          <ac:chgData name="Misti Bruceri" userId="4aceba1e-e6fd-4baf-89cc-7cbb9220b062" providerId="ADAL" clId="{1DEE47F5-9A77-4000-B98B-7EEFB4D9F667}" dt="2023-03-25T01:30:49.159" v="1827" actId="1036"/>
          <ac:spMkLst>
            <pc:docMk/>
            <pc:sldMk cId="3221324479" sldId="1719"/>
            <ac:spMk id="15" creationId="{00000000-0000-0000-0000-000000000000}"/>
          </ac:spMkLst>
        </pc:spChg>
        <pc:spChg chg="mod">
          <ac:chgData name="Misti Bruceri" userId="4aceba1e-e6fd-4baf-89cc-7cbb9220b062" providerId="ADAL" clId="{1DEE47F5-9A77-4000-B98B-7EEFB4D9F667}" dt="2023-03-25T01:30:49.159" v="1827" actId="1036"/>
          <ac:spMkLst>
            <pc:docMk/>
            <pc:sldMk cId="3221324479" sldId="1719"/>
            <ac:spMk id="16" creationId="{00000000-0000-0000-0000-000000000000}"/>
          </ac:spMkLst>
        </pc:spChg>
        <pc:spChg chg="mod">
          <ac:chgData name="Misti Bruceri" userId="4aceba1e-e6fd-4baf-89cc-7cbb9220b062" providerId="ADAL" clId="{1DEE47F5-9A77-4000-B98B-7EEFB4D9F667}" dt="2023-03-25T01:29:33.119" v="1795" actId="207"/>
          <ac:spMkLst>
            <pc:docMk/>
            <pc:sldMk cId="3221324479" sldId="1719"/>
            <ac:spMk id="18" creationId="{00000000-0000-0000-0000-000000000000}"/>
          </ac:spMkLst>
        </pc:spChg>
        <pc:spChg chg="mod">
          <ac:chgData name="Misti Bruceri" userId="4aceba1e-e6fd-4baf-89cc-7cbb9220b062" providerId="ADAL" clId="{1DEE47F5-9A77-4000-B98B-7EEFB4D9F667}" dt="2023-03-25T01:30:17.506" v="1800" actId="207"/>
          <ac:spMkLst>
            <pc:docMk/>
            <pc:sldMk cId="3221324479" sldId="1719"/>
            <ac:spMk id="19" creationId="{00000000-0000-0000-0000-000000000000}"/>
          </ac:spMkLst>
        </pc:spChg>
        <pc:picChg chg="mod">
          <ac:chgData name="Misti Bruceri" userId="4aceba1e-e6fd-4baf-89cc-7cbb9220b062" providerId="ADAL" clId="{1DEE47F5-9A77-4000-B98B-7EEFB4D9F667}" dt="2023-03-25T01:29:10.424" v="1778" actId="1035"/>
          <ac:picMkLst>
            <pc:docMk/>
            <pc:sldMk cId="3221324479" sldId="1719"/>
            <ac:picMk id="7" creationId="{00000000-0000-0000-0000-000000000000}"/>
          </ac:picMkLst>
        </pc:picChg>
        <pc:picChg chg="mod">
          <ac:chgData name="Misti Bruceri" userId="4aceba1e-e6fd-4baf-89cc-7cbb9220b062" providerId="ADAL" clId="{1DEE47F5-9A77-4000-B98B-7EEFB4D9F667}" dt="2023-03-25T01:30:28.045" v="1811" actId="1037"/>
          <ac:picMkLst>
            <pc:docMk/>
            <pc:sldMk cId="3221324479" sldId="1719"/>
            <ac:picMk id="10" creationId="{03DEC89B-3730-5C2D-AE2A-C644DE3634A1}"/>
          </ac:picMkLst>
        </pc:picChg>
      </pc:sldChg>
      <pc:sldChg chg="modSp mod">
        <pc:chgData name="Misti Bruceri" userId="4aceba1e-e6fd-4baf-89cc-7cbb9220b062" providerId="ADAL" clId="{1DEE47F5-9A77-4000-B98B-7EEFB4D9F667}" dt="2023-03-30T20:50:53.543" v="1938" actId="1038"/>
        <pc:sldMkLst>
          <pc:docMk/>
          <pc:sldMk cId="367038464" sldId="1731"/>
        </pc:sldMkLst>
        <pc:spChg chg="mod">
          <ac:chgData name="Misti Bruceri" userId="4aceba1e-e6fd-4baf-89cc-7cbb9220b062" providerId="ADAL" clId="{1DEE47F5-9A77-4000-B98B-7EEFB4D9F667}" dt="2023-03-30T20:50:53.543" v="1938" actId="1038"/>
          <ac:spMkLst>
            <pc:docMk/>
            <pc:sldMk cId="367038464" sldId="1731"/>
            <ac:spMk id="2" creationId="{00000000-0000-0000-0000-000000000000}"/>
          </ac:spMkLst>
        </pc:spChg>
        <pc:spChg chg="mod">
          <ac:chgData name="Misti Bruceri" userId="4aceba1e-e6fd-4baf-89cc-7cbb9220b062" providerId="ADAL" clId="{1DEE47F5-9A77-4000-B98B-7EEFB4D9F667}" dt="2023-03-30T20:50:53.543" v="1938" actId="1038"/>
          <ac:spMkLst>
            <pc:docMk/>
            <pc:sldMk cId="367038464" sldId="1731"/>
            <ac:spMk id="6" creationId="{00000000-0000-0000-0000-000000000000}"/>
          </ac:spMkLst>
        </pc:spChg>
        <pc:spChg chg="mod">
          <ac:chgData name="Misti Bruceri" userId="4aceba1e-e6fd-4baf-89cc-7cbb9220b062" providerId="ADAL" clId="{1DEE47F5-9A77-4000-B98B-7EEFB4D9F667}" dt="2023-03-30T20:50:53.543" v="1938" actId="1038"/>
          <ac:spMkLst>
            <pc:docMk/>
            <pc:sldMk cId="367038464" sldId="1731"/>
            <ac:spMk id="8" creationId="{00000000-0000-0000-0000-000000000000}"/>
          </ac:spMkLst>
        </pc:spChg>
        <pc:picChg chg="mod">
          <ac:chgData name="Misti Bruceri" userId="4aceba1e-e6fd-4baf-89cc-7cbb9220b062" providerId="ADAL" clId="{1DEE47F5-9A77-4000-B98B-7EEFB4D9F667}" dt="2023-03-30T20:50:53.543" v="1938" actId="1038"/>
          <ac:picMkLst>
            <pc:docMk/>
            <pc:sldMk cId="367038464" sldId="1731"/>
            <ac:picMk id="3" creationId="{00000000-0000-0000-0000-000000000000}"/>
          </ac:picMkLst>
        </pc:picChg>
        <pc:picChg chg="mod">
          <ac:chgData name="Misti Bruceri" userId="4aceba1e-e6fd-4baf-89cc-7cbb9220b062" providerId="ADAL" clId="{1DEE47F5-9A77-4000-B98B-7EEFB4D9F667}" dt="2023-03-30T20:50:53.543" v="1938" actId="1038"/>
          <ac:picMkLst>
            <pc:docMk/>
            <pc:sldMk cId="367038464" sldId="1731"/>
            <ac:picMk id="7" creationId="{00000000-0000-0000-0000-000000000000}"/>
          </ac:picMkLst>
        </pc:picChg>
        <pc:picChg chg="mod">
          <ac:chgData name="Misti Bruceri" userId="4aceba1e-e6fd-4baf-89cc-7cbb9220b062" providerId="ADAL" clId="{1DEE47F5-9A77-4000-B98B-7EEFB4D9F667}" dt="2023-03-30T20:50:53.543" v="1938" actId="1038"/>
          <ac:picMkLst>
            <pc:docMk/>
            <pc:sldMk cId="367038464" sldId="1731"/>
            <ac:picMk id="9" creationId="{00000000-0000-0000-0000-000000000000}"/>
          </ac:picMkLst>
        </pc:picChg>
      </pc:sldChg>
      <pc:sldChg chg="modSp">
        <pc:chgData name="Misti Bruceri" userId="4aceba1e-e6fd-4baf-89cc-7cbb9220b062" providerId="ADAL" clId="{1DEE47F5-9A77-4000-B98B-7EEFB4D9F667}" dt="2023-03-23T03:30:39.702" v="437"/>
        <pc:sldMkLst>
          <pc:docMk/>
          <pc:sldMk cId="2740959005" sldId="1735"/>
        </pc:sldMkLst>
        <pc:spChg chg="mod">
          <ac:chgData name="Misti Bruceri" userId="4aceba1e-e6fd-4baf-89cc-7cbb9220b062" providerId="ADAL" clId="{1DEE47F5-9A77-4000-B98B-7EEFB4D9F667}" dt="2023-03-23T03:30:39.702" v="437"/>
          <ac:spMkLst>
            <pc:docMk/>
            <pc:sldMk cId="2740959005" sldId="1735"/>
            <ac:spMk id="2" creationId="{00000000-0000-0000-0000-000000000000}"/>
          </ac:spMkLst>
        </pc:spChg>
      </pc:sldChg>
      <pc:sldChg chg="modSp mod">
        <pc:chgData name="Misti Bruceri" userId="4aceba1e-e6fd-4baf-89cc-7cbb9220b062" providerId="ADAL" clId="{1DEE47F5-9A77-4000-B98B-7EEFB4D9F667}" dt="2023-03-30T23:14:58.952" v="3524" actId="114"/>
        <pc:sldMkLst>
          <pc:docMk/>
          <pc:sldMk cId="2001507458" sldId="1738"/>
        </pc:sldMkLst>
        <pc:spChg chg="mod">
          <ac:chgData name="Misti Bruceri" userId="4aceba1e-e6fd-4baf-89cc-7cbb9220b062" providerId="ADAL" clId="{1DEE47F5-9A77-4000-B98B-7EEFB4D9F667}" dt="2023-03-30T23:14:24.659" v="3523" actId="1076"/>
          <ac:spMkLst>
            <pc:docMk/>
            <pc:sldMk cId="2001507458" sldId="1738"/>
            <ac:spMk id="2" creationId="{00000000-0000-0000-0000-000000000000}"/>
          </ac:spMkLst>
        </pc:spChg>
        <pc:graphicFrameChg chg="modGraphic">
          <ac:chgData name="Misti Bruceri" userId="4aceba1e-e6fd-4baf-89cc-7cbb9220b062" providerId="ADAL" clId="{1DEE47F5-9A77-4000-B98B-7EEFB4D9F667}" dt="2023-03-30T23:14:58.952" v="3524" actId="114"/>
          <ac:graphicFrameMkLst>
            <pc:docMk/>
            <pc:sldMk cId="2001507458" sldId="1738"/>
            <ac:graphicFrameMk id="9" creationId="{5F40499E-5AF9-44E6-8B73-EF5248C1EAD6}"/>
          </ac:graphicFrameMkLst>
        </pc:graphicFrameChg>
      </pc:sldChg>
      <pc:sldChg chg="modSp mod">
        <pc:chgData name="Misti Bruceri" userId="4aceba1e-e6fd-4baf-89cc-7cbb9220b062" providerId="ADAL" clId="{1DEE47F5-9A77-4000-B98B-7EEFB4D9F667}" dt="2023-03-30T23:15:27.831" v="3561" actId="1035"/>
        <pc:sldMkLst>
          <pc:docMk/>
          <pc:sldMk cId="2795290403" sldId="1739"/>
        </pc:sldMkLst>
        <pc:spChg chg="mod">
          <ac:chgData name="Misti Bruceri" userId="4aceba1e-e6fd-4baf-89cc-7cbb9220b062" providerId="ADAL" clId="{1DEE47F5-9A77-4000-B98B-7EEFB4D9F667}" dt="2023-03-30T23:15:27.831" v="3561" actId="1035"/>
          <ac:spMkLst>
            <pc:docMk/>
            <pc:sldMk cId="2795290403" sldId="1739"/>
            <ac:spMk id="2" creationId="{00000000-0000-0000-0000-000000000000}"/>
          </ac:spMkLst>
        </pc:spChg>
        <pc:spChg chg="mod">
          <ac:chgData name="Misti Bruceri" userId="4aceba1e-e6fd-4baf-89cc-7cbb9220b062" providerId="ADAL" clId="{1DEE47F5-9A77-4000-B98B-7EEFB4D9F667}" dt="2023-03-30T23:15:22.864" v="3547" actId="1036"/>
          <ac:spMkLst>
            <pc:docMk/>
            <pc:sldMk cId="2795290403" sldId="1739"/>
            <ac:spMk id="4" creationId="{00000000-0000-0000-0000-000000000000}"/>
          </ac:spMkLst>
        </pc:spChg>
        <pc:spChg chg="mod">
          <ac:chgData name="Misti Bruceri" userId="4aceba1e-e6fd-4baf-89cc-7cbb9220b062" providerId="ADAL" clId="{1DEE47F5-9A77-4000-B98B-7EEFB4D9F667}" dt="2023-03-30T23:15:22.864" v="3547" actId="1036"/>
          <ac:spMkLst>
            <pc:docMk/>
            <pc:sldMk cId="2795290403" sldId="1739"/>
            <ac:spMk id="8" creationId="{00000000-0000-0000-0000-000000000000}"/>
          </ac:spMkLst>
        </pc:spChg>
        <pc:spChg chg="mod">
          <ac:chgData name="Misti Bruceri" userId="4aceba1e-e6fd-4baf-89cc-7cbb9220b062" providerId="ADAL" clId="{1DEE47F5-9A77-4000-B98B-7EEFB4D9F667}" dt="2023-03-30T23:15:22.864" v="3547" actId="1036"/>
          <ac:spMkLst>
            <pc:docMk/>
            <pc:sldMk cId="2795290403" sldId="1739"/>
            <ac:spMk id="10" creationId="{00000000-0000-0000-0000-000000000000}"/>
          </ac:spMkLst>
        </pc:spChg>
        <pc:spChg chg="mod">
          <ac:chgData name="Misti Bruceri" userId="4aceba1e-e6fd-4baf-89cc-7cbb9220b062" providerId="ADAL" clId="{1DEE47F5-9A77-4000-B98B-7EEFB4D9F667}" dt="2023-03-30T23:15:22.864" v="3547" actId="1036"/>
          <ac:spMkLst>
            <pc:docMk/>
            <pc:sldMk cId="2795290403" sldId="1739"/>
            <ac:spMk id="11" creationId="{00000000-0000-0000-0000-000000000000}"/>
          </ac:spMkLst>
        </pc:spChg>
        <pc:spChg chg="mod">
          <ac:chgData name="Misti Bruceri" userId="4aceba1e-e6fd-4baf-89cc-7cbb9220b062" providerId="ADAL" clId="{1DEE47F5-9A77-4000-B98B-7EEFB4D9F667}" dt="2023-03-30T23:15:22.864" v="3547" actId="1036"/>
          <ac:spMkLst>
            <pc:docMk/>
            <pc:sldMk cId="2795290403" sldId="1739"/>
            <ac:spMk id="14" creationId="{00000000-0000-0000-0000-000000000000}"/>
          </ac:spMkLst>
        </pc:spChg>
        <pc:picChg chg="mod">
          <ac:chgData name="Misti Bruceri" userId="4aceba1e-e6fd-4baf-89cc-7cbb9220b062" providerId="ADAL" clId="{1DEE47F5-9A77-4000-B98B-7EEFB4D9F667}" dt="2023-03-30T23:15:22.864" v="3547" actId="1036"/>
          <ac:picMkLst>
            <pc:docMk/>
            <pc:sldMk cId="2795290403" sldId="1739"/>
            <ac:picMk id="3" creationId="{00000000-0000-0000-0000-000000000000}"/>
          </ac:picMkLst>
        </pc:picChg>
        <pc:picChg chg="mod">
          <ac:chgData name="Misti Bruceri" userId="4aceba1e-e6fd-4baf-89cc-7cbb9220b062" providerId="ADAL" clId="{1DEE47F5-9A77-4000-B98B-7EEFB4D9F667}" dt="2023-03-30T23:15:22.864" v="3547" actId="1036"/>
          <ac:picMkLst>
            <pc:docMk/>
            <pc:sldMk cId="2795290403" sldId="1739"/>
            <ac:picMk id="9" creationId="{00000000-0000-0000-0000-000000000000}"/>
          </ac:picMkLst>
        </pc:picChg>
        <pc:picChg chg="mod">
          <ac:chgData name="Misti Bruceri" userId="4aceba1e-e6fd-4baf-89cc-7cbb9220b062" providerId="ADAL" clId="{1DEE47F5-9A77-4000-B98B-7EEFB4D9F667}" dt="2023-03-30T23:15:22.864" v="3547" actId="1036"/>
          <ac:picMkLst>
            <pc:docMk/>
            <pc:sldMk cId="2795290403" sldId="1739"/>
            <ac:picMk id="12" creationId="{00000000-0000-0000-0000-000000000000}"/>
          </ac:picMkLst>
        </pc:picChg>
        <pc:picChg chg="mod">
          <ac:chgData name="Misti Bruceri" userId="4aceba1e-e6fd-4baf-89cc-7cbb9220b062" providerId="ADAL" clId="{1DEE47F5-9A77-4000-B98B-7EEFB4D9F667}" dt="2023-03-30T23:15:22.864" v="3547" actId="1036"/>
          <ac:picMkLst>
            <pc:docMk/>
            <pc:sldMk cId="2795290403" sldId="1739"/>
            <ac:picMk id="13" creationId="{00000000-0000-0000-0000-000000000000}"/>
          </ac:picMkLst>
        </pc:picChg>
      </pc:sldChg>
      <pc:sldChg chg="modSp mod">
        <pc:chgData name="Misti Bruceri" userId="4aceba1e-e6fd-4baf-89cc-7cbb9220b062" providerId="ADAL" clId="{1DEE47F5-9A77-4000-B98B-7EEFB4D9F667}" dt="2023-03-30T23:16:01.224" v="3567" actId="1076"/>
        <pc:sldMkLst>
          <pc:docMk/>
          <pc:sldMk cId="4282630172" sldId="1742"/>
        </pc:sldMkLst>
        <pc:spChg chg="mod">
          <ac:chgData name="Misti Bruceri" userId="4aceba1e-e6fd-4baf-89cc-7cbb9220b062" providerId="ADAL" clId="{1DEE47F5-9A77-4000-B98B-7EEFB4D9F667}" dt="2023-03-30T23:16:01.224" v="3567" actId="1076"/>
          <ac:spMkLst>
            <pc:docMk/>
            <pc:sldMk cId="4282630172" sldId="1742"/>
            <ac:spMk id="2" creationId="{00000000-0000-0000-0000-000000000000}"/>
          </ac:spMkLst>
        </pc:spChg>
        <pc:spChg chg="mod">
          <ac:chgData name="Misti Bruceri" userId="4aceba1e-e6fd-4baf-89cc-7cbb9220b062" providerId="ADAL" clId="{1DEE47F5-9A77-4000-B98B-7EEFB4D9F667}" dt="2023-03-30T23:15:56.941" v="3566" actId="1076"/>
          <ac:spMkLst>
            <pc:docMk/>
            <pc:sldMk cId="4282630172" sldId="1742"/>
            <ac:spMk id="4" creationId="{B311B53D-D4C7-49FF-A60B-C28782A78D54}"/>
          </ac:spMkLst>
        </pc:spChg>
      </pc:sldChg>
      <pc:sldChg chg="modSp mod">
        <pc:chgData name="Misti Bruceri" userId="4aceba1e-e6fd-4baf-89cc-7cbb9220b062" providerId="ADAL" clId="{1DEE47F5-9A77-4000-B98B-7EEFB4D9F667}" dt="2023-03-30T23:16:33.176" v="3604" actId="20577"/>
        <pc:sldMkLst>
          <pc:docMk/>
          <pc:sldMk cId="4130002937" sldId="1743"/>
        </pc:sldMkLst>
        <pc:spChg chg="mod">
          <ac:chgData name="Misti Bruceri" userId="4aceba1e-e6fd-4baf-89cc-7cbb9220b062" providerId="ADAL" clId="{1DEE47F5-9A77-4000-B98B-7EEFB4D9F667}" dt="2023-03-30T23:16:22.509" v="3590" actId="1035"/>
          <ac:spMkLst>
            <pc:docMk/>
            <pc:sldMk cId="4130002937" sldId="1743"/>
            <ac:spMk id="2" creationId="{00000000-0000-0000-0000-000000000000}"/>
          </ac:spMkLst>
        </pc:spChg>
        <pc:spChg chg="mod">
          <ac:chgData name="Misti Bruceri" userId="4aceba1e-e6fd-4baf-89cc-7cbb9220b062" providerId="ADAL" clId="{1DEE47F5-9A77-4000-B98B-7EEFB4D9F667}" dt="2023-03-30T23:16:16.330" v="3586" actId="1035"/>
          <ac:spMkLst>
            <pc:docMk/>
            <pc:sldMk cId="4130002937" sldId="1743"/>
            <ac:spMk id="4" creationId="{00000000-0000-0000-0000-000000000000}"/>
          </ac:spMkLst>
        </pc:spChg>
        <pc:spChg chg="mod">
          <ac:chgData name="Misti Bruceri" userId="4aceba1e-e6fd-4baf-89cc-7cbb9220b062" providerId="ADAL" clId="{1DEE47F5-9A77-4000-B98B-7EEFB4D9F667}" dt="2023-03-30T23:16:16.330" v="3586" actId="1035"/>
          <ac:spMkLst>
            <pc:docMk/>
            <pc:sldMk cId="4130002937" sldId="1743"/>
            <ac:spMk id="7" creationId="{00000000-0000-0000-0000-000000000000}"/>
          </ac:spMkLst>
        </pc:spChg>
        <pc:spChg chg="mod">
          <ac:chgData name="Misti Bruceri" userId="4aceba1e-e6fd-4baf-89cc-7cbb9220b062" providerId="ADAL" clId="{1DEE47F5-9A77-4000-B98B-7EEFB4D9F667}" dt="2023-03-30T23:16:33.176" v="3604" actId="20577"/>
          <ac:spMkLst>
            <pc:docMk/>
            <pc:sldMk cId="4130002937" sldId="1743"/>
            <ac:spMk id="8" creationId="{00000000-0000-0000-0000-000000000000}"/>
          </ac:spMkLst>
        </pc:spChg>
        <pc:picChg chg="mod">
          <ac:chgData name="Misti Bruceri" userId="4aceba1e-e6fd-4baf-89cc-7cbb9220b062" providerId="ADAL" clId="{1DEE47F5-9A77-4000-B98B-7EEFB4D9F667}" dt="2023-03-30T23:16:16.330" v="3586" actId="1035"/>
          <ac:picMkLst>
            <pc:docMk/>
            <pc:sldMk cId="4130002937" sldId="1743"/>
            <ac:picMk id="5" creationId="{00000000-0000-0000-0000-000000000000}"/>
          </ac:picMkLst>
        </pc:picChg>
        <pc:picChg chg="mod">
          <ac:chgData name="Misti Bruceri" userId="4aceba1e-e6fd-4baf-89cc-7cbb9220b062" providerId="ADAL" clId="{1DEE47F5-9A77-4000-B98B-7EEFB4D9F667}" dt="2023-03-30T23:16:16.330" v="3586" actId="1035"/>
          <ac:picMkLst>
            <pc:docMk/>
            <pc:sldMk cId="4130002937" sldId="1743"/>
            <ac:picMk id="13" creationId="{00000000-0000-0000-0000-000000000000}"/>
          </ac:picMkLst>
        </pc:picChg>
      </pc:sldChg>
      <pc:sldChg chg="modSp mod">
        <pc:chgData name="Misti Bruceri" userId="4aceba1e-e6fd-4baf-89cc-7cbb9220b062" providerId="ADAL" clId="{1DEE47F5-9A77-4000-B98B-7EEFB4D9F667}" dt="2023-03-30T23:15:48.368" v="3565" actId="6549"/>
        <pc:sldMkLst>
          <pc:docMk/>
          <pc:sldMk cId="2552589225" sldId="1744"/>
        </pc:sldMkLst>
        <pc:spChg chg="mod">
          <ac:chgData name="Misti Bruceri" userId="4aceba1e-e6fd-4baf-89cc-7cbb9220b062" providerId="ADAL" clId="{1DEE47F5-9A77-4000-B98B-7EEFB4D9F667}" dt="2023-03-30T23:15:48.368" v="3565" actId="6549"/>
          <ac:spMkLst>
            <pc:docMk/>
            <pc:sldMk cId="2552589225" sldId="1744"/>
            <ac:spMk id="3" creationId="{00000000-0000-0000-0000-000000000000}"/>
          </ac:spMkLst>
        </pc:spChg>
      </pc:sldChg>
      <pc:sldChg chg="modSp mod">
        <pc:chgData name="Misti Bruceri" userId="4aceba1e-e6fd-4baf-89cc-7cbb9220b062" providerId="ADAL" clId="{1DEE47F5-9A77-4000-B98B-7EEFB4D9F667}" dt="2023-03-30T23:14:11.038" v="3522" actId="20577"/>
        <pc:sldMkLst>
          <pc:docMk/>
          <pc:sldMk cId="36334353" sldId="1745"/>
        </pc:sldMkLst>
        <pc:spChg chg="mod">
          <ac:chgData name="Misti Bruceri" userId="4aceba1e-e6fd-4baf-89cc-7cbb9220b062" providerId="ADAL" clId="{1DEE47F5-9A77-4000-B98B-7EEFB4D9F667}" dt="2023-03-30T23:14:11.038" v="3522" actId="20577"/>
          <ac:spMkLst>
            <pc:docMk/>
            <pc:sldMk cId="36334353" sldId="1745"/>
            <ac:spMk id="2" creationId="{48DA817A-55E8-4001-8F5C-C18AA9272F75}"/>
          </ac:spMkLst>
        </pc:spChg>
        <pc:spChg chg="mod">
          <ac:chgData name="Misti Bruceri" userId="4aceba1e-e6fd-4baf-89cc-7cbb9220b062" providerId="ADAL" clId="{1DEE47F5-9A77-4000-B98B-7EEFB4D9F667}" dt="2023-03-30T23:13:53" v="3513" actId="1076"/>
          <ac:spMkLst>
            <pc:docMk/>
            <pc:sldMk cId="36334353" sldId="1745"/>
            <ac:spMk id="3" creationId="{A14C3CC7-2C3B-4B1A-B5C1-08AB574725A6}"/>
          </ac:spMkLst>
        </pc:spChg>
      </pc:sldChg>
      <pc:sldChg chg="modSp mod">
        <pc:chgData name="Misti Bruceri" userId="4aceba1e-e6fd-4baf-89cc-7cbb9220b062" providerId="ADAL" clId="{1DEE47F5-9A77-4000-B98B-7EEFB4D9F667}" dt="2023-03-30T20:55:13.364" v="1980" actId="1076"/>
        <pc:sldMkLst>
          <pc:docMk/>
          <pc:sldMk cId="2998756527" sldId="1746"/>
        </pc:sldMkLst>
        <pc:spChg chg="mod">
          <ac:chgData name="Misti Bruceri" userId="4aceba1e-e6fd-4baf-89cc-7cbb9220b062" providerId="ADAL" clId="{1DEE47F5-9A77-4000-B98B-7EEFB4D9F667}" dt="2023-03-23T03:42:26.524" v="490" actId="27636"/>
          <ac:spMkLst>
            <pc:docMk/>
            <pc:sldMk cId="2998756527" sldId="1746"/>
            <ac:spMk id="3" creationId="{CA149D3C-60A2-4C45-89B8-AEC7FAEBB94E}"/>
          </ac:spMkLst>
        </pc:spChg>
        <pc:picChg chg="mod">
          <ac:chgData name="Misti Bruceri" userId="4aceba1e-e6fd-4baf-89cc-7cbb9220b062" providerId="ADAL" clId="{1DEE47F5-9A77-4000-B98B-7EEFB4D9F667}" dt="2023-03-30T20:55:09.816" v="1979" actId="1076"/>
          <ac:picMkLst>
            <pc:docMk/>
            <pc:sldMk cId="2998756527" sldId="1746"/>
            <ac:picMk id="5" creationId="{00000000-0000-0000-0000-000000000000}"/>
          </ac:picMkLst>
        </pc:picChg>
        <pc:picChg chg="mod">
          <ac:chgData name="Misti Bruceri" userId="4aceba1e-e6fd-4baf-89cc-7cbb9220b062" providerId="ADAL" clId="{1DEE47F5-9A77-4000-B98B-7EEFB4D9F667}" dt="2023-03-30T20:55:13.364" v="1980" actId="1076"/>
          <ac:picMkLst>
            <pc:docMk/>
            <pc:sldMk cId="2998756527" sldId="1746"/>
            <ac:picMk id="9" creationId="{D1B7232A-F9EB-CF3F-28AC-569E5A21F98D}"/>
          </ac:picMkLst>
        </pc:picChg>
      </pc:sldChg>
      <pc:sldChg chg="modSp mod">
        <pc:chgData name="Misti Bruceri" userId="4aceba1e-e6fd-4baf-89cc-7cbb9220b062" providerId="ADAL" clId="{1DEE47F5-9A77-4000-B98B-7EEFB4D9F667}" dt="2023-03-30T20:55:41.373" v="1981" actId="6549"/>
        <pc:sldMkLst>
          <pc:docMk/>
          <pc:sldMk cId="4160627307" sldId="1747"/>
        </pc:sldMkLst>
        <pc:spChg chg="mod">
          <ac:chgData name="Misti Bruceri" userId="4aceba1e-e6fd-4baf-89cc-7cbb9220b062" providerId="ADAL" clId="{1DEE47F5-9A77-4000-B98B-7EEFB4D9F667}" dt="2023-03-30T20:55:41.373" v="1981" actId="6549"/>
          <ac:spMkLst>
            <pc:docMk/>
            <pc:sldMk cId="4160627307" sldId="1747"/>
            <ac:spMk id="6" creationId="{00000000-0000-0000-0000-000000000000}"/>
          </ac:spMkLst>
        </pc:spChg>
      </pc:sldChg>
      <pc:sldChg chg="modSp mod">
        <pc:chgData name="Misti Bruceri" userId="4aceba1e-e6fd-4baf-89cc-7cbb9220b062" providerId="ADAL" clId="{1DEE47F5-9A77-4000-B98B-7EEFB4D9F667}" dt="2023-03-30T20:57:55.728" v="2003" actId="20577"/>
        <pc:sldMkLst>
          <pc:docMk/>
          <pc:sldMk cId="2483450520" sldId="1757"/>
        </pc:sldMkLst>
        <pc:spChg chg="mod">
          <ac:chgData name="Misti Bruceri" userId="4aceba1e-e6fd-4baf-89cc-7cbb9220b062" providerId="ADAL" clId="{1DEE47F5-9A77-4000-B98B-7EEFB4D9F667}" dt="2023-03-30T20:57:55.728" v="2003" actId="20577"/>
          <ac:spMkLst>
            <pc:docMk/>
            <pc:sldMk cId="2483450520" sldId="1757"/>
            <ac:spMk id="5" creationId="{00000000-0000-0000-0000-000000000000}"/>
          </ac:spMkLst>
        </pc:spChg>
      </pc:sldChg>
      <pc:sldChg chg="modSp mod">
        <pc:chgData name="Misti Bruceri" userId="4aceba1e-e6fd-4baf-89cc-7cbb9220b062" providerId="ADAL" clId="{1DEE47F5-9A77-4000-B98B-7EEFB4D9F667}" dt="2023-03-30T20:54:33.621" v="1978" actId="20577"/>
        <pc:sldMkLst>
          <pc:docMk/>
          <pc:sldMk cId="291080649" sldId="1761"/>
        </pc:sldMkLst>
        <pc:graphicFrameChg chg="modGraphic">
          <ac:chgData name="Misti Bruceri" userId="4aceba1e-e6fd-4baf-89cc-7cbb9220b062" providerId="ADAL" clId="{1DEE47F5-9A77-4000-B98B-7EEFB4D9F667}" dt="2023-03-30T20:54:33.621" v="1978" actId="20577"/>
          <ac:graphicFrameMkLst>
            <pc:docMk/>
            <pc:sldMk cId="291080649" sldId="1761"/>
            <ac:graphicFrameMk id="4" creationId="{80475844-E942-497C-9D7B-2DC8D2514B6F}"/>
          </ac:graphicFrameMkLst>
        </pc:graphicFrameChg>
      </pc:sldChg>
      <pc:sldChg chg="modSp">
        <pc:chgData name="Misti Bruceri" userId="4aceba1e-e6fd-4baf-89cc-7cbb9220b062" providerId="ADAL" clId="{1DEE47F5-9A77-4000-B98B-7EEFB4D9F667}" dt="2023-03-23T03:31:32.499" v="444"/>
        <pc:sldMkLst>
          <pc:docMk/>
          <pc:sldMk cId="1280684900" sldId="1762"/>
        </pc:sldMkLst>
        <pc:spChg chg="mod">
          <ac:chgData name="Misti Bruceri" userId="4aceba1e-e6fd-4baf-89cc-7cbb9220b062" providerId="ADAL" clId="{1DEE47F5-9A77-4000-B98B-7EEFB4D9F667}" dt="2023-03-23T03:31:32.499" v="444"/>
          <ac:spMkLst>
            <pc:docMk/>
            <pc:sldMk cId="1280684900" sldId="1762"/>
            <ac:spMk id="4" creationId="{00000000-0000-0000-0000-000000000000}"/>
          </ac:spMkLst>
        </pc:spChg>
      </pc:sldChg>
      <pc:sldChg chg="modSp mod">
        <pc:chgData name="Misti Bruceri" userId="4aceba1e-e6fd-4baf-89cc-7cbb9220b062" providerId="ADAL" clId="{1DEE47F5-9A77-4000-B98B-7EEFB4D9F667}" dt="2023-03-23T21:34:22.633" v="980" actId="1076"/>
        <pc:sldMkLst>
          <pc:docMk/>
          <pc:sldMk cId="2049608149" sldId="1764"/>
        </pc:sldMkLst>
        <pc:spChg chg="mod">
          <ac:chgData name="Misti Bruceri" userId="4aceba1e-e6fd-4baf-89cc-7cbb9220b062" providerId="ADAL" clId="{1DEE47F5-9A77-4000-B98B-7EEFB4D9F667}" dt="2023-03-23T21:34:22.633" v="980" actId="1076"/>
          <ac:spMkLst>
            <pc:docMk/>
            <pc:sldMk cId="2049608149" sldId="1764"/>
            <ac:spMk id="3" creationId="{00000000-0000-0000-0000-000000000000}"/>
          </ac:spMkLst>
        </pc:spChg>
      </pc:sldChg>
      <pc:sldChg chg="modSp mod">
        <pc:chgData name="Misti Bruceri" userId="4aceba1e-e6fd-4baf-89cc-7cbb9220b062" providerId="ADAL" clId="{1DEE47F5-9A77-4000-B98B-7EEFB4D9F667}" dt="2023-03-24T03:22:02.890" v="1143" actId="1037"/>
        <pc:sldMkLst>
          <pc:docMk/>
          <pc:sldMk cId="3737856404" sldId="1774"/>
        </pc:sldMkLst>
        <pc:graphicFrameChg chg="mod modGraphic">
          <ac:chgData name="Misti Bruceri" userId="4aceba1e-e6fd-4baf-89cc-7cbb9220b062" providerId="ADAL" clId="{1DEE47F5-9A77-4000-B98B-7EEFB4D9F667}" dt="2023-03-24T03:22:02.890" v="1143" actId="1037"/>
          <ac:graphicFrameMkLst>
            <pc:docMk/>
            <pc:sldMk cId="3737856404" sldId="1774"/>
            <ac:graphicFrameMk id="5" creationId="{0F3D9F09-6A57-4B6D-822B-D978BF2B384D}"/>
          </ac:graphicFrameMkLst>
        </pc:graphicFrameChg>
      </pc:sldChg>
      <pc:sldChg chg="modSp mod">
        <pc:chgData name="Misti Bruceri" userId="4aceba1e-e6fd-4baf-89cc-7cbb9220b062" providerId="ADAL" clId="{1DEE47F5-9A77-4000-B98B-7EEFB4D9F667}" dt="2023-03-30T23:20:58.058" v="3709" actId="1076"/>
        <pc:sldMkLst>
          <pc:docMk/>
          <pc:sldMk cId="2130728474" sldId="1775"/>
        </pc:sldMkLst>
        <pc:spChg chg="mod">
          <ac:chgData name="Misti Bruceri" userId="4aceba1e-e6fd-4baf-89cc-7cbb9220b062" providerId="ADAL" clId="{1DEE47F5-9A77-4000-B98B-7EEFB4D9F667}" dt="2023-03-30T23:20:58.058" v="3709" actId="1076"/>
          <ac:spMkLst>
            <pc:docMk/>
            <pc:sldMk cId="2130728474" sldId="1775"/>
            <ac:spMk id="12" creationId="{1FA5433E-BBA7-4ECA-8DC2-C7F472D83877}"/>
          </ac:spMkLst>
        </pc:spChg>
      </pc:sldChg>
      <pc:sldChg chg="modSp mod">
        <pc:chgData name="Misti Bruceri" userId="4aceba1e-e6fd-4baf-89cc-7cbb9220b062" providerId="ADAL" clId="{1DEE47F5-9A77-4000-B98B-7EEFB4D9F667}" dt="2023-03-23T03:58:52.728" v="671" actId="20577"/>
        <pc:sldMkLst>
          <pc:docMk/>
          <pc:sldMk cId="207958835" sldId="1776"/>
        </pc:sldMkLst>
        <pc:spChg chg="mod">
          <ac:chgData name="Misti Bruceri" userId="4aceba1e-e6fd-4baf-89cc-7cbb9220b062" providerId="ADAL" clId="{1DEE47F5-9A77-4000-B98B-7EEFB4D9F667}" dt="2023-03-23T03:58:52.728" v="671" actId="20577"/>
          <ac:spMkLst>
            <pc:docMk/>
            <pc:sldMk cId="207958835" sldId="1776"/>
            <ac:spMk id="2" creationId="{4774C07E-2BC9-8412-1923-369665DF5E25}"/>
          </ac:spMkLst>
        </pc:spChg>
      </pc:sldChg>
      <pc:sldChg chg="modSp mod">
        <pc:chgData name="Misti Bruceri" userId="4aceba1e-e6fd-4baf-89cc-7cbb9220b062" providerId="ADAL" clId="{1DEE47F5-9A77-4000-B98B-7EEFB4D9F667}" dt="2023-03-30T20:58:55.125" v="2146" actId="6549"/>
        <pc:sldMkLst>
          <pc:docMk/>
          <pc:sldMk cId="612059465" sldId="1780"/>
        </pc:sldMkLst>
        <pc:spChg chg="mod">
          <ac:chgData name="Misti Bruceri" userId="4aceba1e-e6fd-4baf-89cc-7cbb9220b062" providerId="ADAL" clId="{1DEE47F5-9A77-4000-B98B-7EEFB4D9F667}" dt="2023-03-30T20:58:55.125" v="2146" actId="6549"/>
          <ac:spMkLst>
            <pc:docMk/>
            <pc:sldMk cId="612059465" sldId="1780"/>
            <ac:spMk id="4" creationId="{FAC59655-61EF-4312-8DF9-D9FF5F42D7BF}"/>
          </ac:spMkLst>
        </pc:spChg>
      </pc:sldChg>
      <pc:sldChg chg="modSp mod">
        <pc:chgData name="Misti Bruceri" userId="4aceba1e-e6fd-4baf-89cc-7cbb9220b062" providerId="ADAL" clId="{1DEE47F5-9A77-4000-B98B-7EEFB4D9F667}" dt="2023-03-30T20:59:10.232" v="2149" actId="20577"/>
        <pc:sldMkLst>
          <pc:docMk/>
          <pc:sldMk cId="1032704240" sldId="1782"/>
        </pc:sldMkLst>
        <pc:graphicFrameChg chg="modGraphic">
          <ac:chgData name="Misti Bruceri" userId="4aceba1e-e6fd-4baf-89cc-7cbb9220b062" providerId="ADAL" clId="{1DEE47F5-9A77-4000-B98B-7EEFB4D9F667}" dt="2023-03-30T20:59:10.232" v="2149" actId="20577"/>
          <ac:graphicFrameMkLst>
            <pc:docMk/>
            <pc:sldMk cId="1032704240" sldId="1782"/>
            <ac:graphicFrameMk id="4" creationId="{80475844-E942-497C-9D7B-2DC8D2514B6F}"/>
          </ac:graphicFrameMkLst>
        </pc:graphicFrameChg>
      </pc:sldChg>
      <pc:sldChg chg="modSp mod">
        <pc:chgData name="Misti Bruceri" userId="4aceba1e-e6fd-4baf-89cc-7cbb9220b062" providerId="ADAL" clId="{1DEE47F5-9A77-4000-B98B-7EEFB4D9F667}" dt="2023-03-30T21:06:10.164" v="2260" actId="20577"/>
        <pc:sldMkLst>
          <pc:docMk/>
          <pc:sldMk cId="2239943943" sldId="1786"/>
        </pc:sldMkLst>
        <pc:spChg chg="mod">
          <ac:chgData name="Misti Bruceri" userId="4aceba1e-e6fd-4baf-89cc-7cbb9220b062" providerId="ADAL" clId="{1DEE47F5-9A77-4000-B98B-7EEFB4D9F667}" dt="2023-03-30T21:04:21.478" v="2242" actId="1035"/>
          <ac:spMkLst>
            <pc:docMk/>
            <pc:sldMk cId="2239943943" sldId="1786"/>
            <ac:spMk id="2" creationId="{9D82C1F1-6F84-42C0-897E-A85BF3DBECC4}"/>
          </ac:spMkLst>
        </pc:spChg>
        <pc:graphicFrameChg chg="mod modGraphic">
          <ac:chgData name="Misti Bruceri" userId="4aceba1e-e6fd-4baf-89cc-7cbb9220b062" providerId="ADAL" clId="{1DEE47F5-9A77-4000-B98B-7EEFB4D9F667}" dt="2023-03-30T21:06:10.164" v="2260" actId="20577"/>
          <ac:graphicFrameMkLst>
            <pc:docMk/>
            <pc:sldMk cId="2239943943" sldId="1786"/>
            <ac:graphicFrameMk id="5" creationId="{0F3D9F09-6A57-4B6D-822B-D978BF2B384D}"/>
          </ac:graphicFrameMkLst>
        </pc:graphicFrameChg>
      </pc:sldChg>
      <pc:sldChg chg="modSp mod">
        <pc:chgData name="Misti Bruceri" userId="4aceba1e-e6fd-4baf-89cc-7cbb9220b062" providerId="ADAL" clId="{1DEE47F5-9A77-4000-B98B-7EEFB4D9F667}" dt="2023-03-23T03:42:26.533" v="492" actId="27636"/>
        <pc:sldMkLst>
          <pc:docMk/>
          <pc:sldMk cId="2219866367" sldId="1788"/>
        </pc:sldMkLst>
        <pc:spChg chg="mod">
          <ac:chgData name="Misti Bruceri" userId="4aceba1e-e6fd-4baf-89cc-7cbb9220b062" providerId="ADAL" clId="{1DEE47F5-9A77-4000-B98B-7EEFB4D9F667}" dt="2023-03-23T03:42:26.533" v="492" actId="27636"/>
          <ac:spMkLst>
            <pc:docMk/>
            <pc:sldMk cId="2219866367" sldId="1788"/>
            <ac:spMk id="2" creationId="{9D82C1F1-6F84-42C0-897E-A85BF3DBECC4}"/>
          </ac:spMkLst>
        </pc:spChg>
      </pc:sldChg>
      <pc:sldChg chg="modSp mod">
        <pc:chgData name="Misti Bruceri" userId="4aceba1e-e6fd-4baf-89cc-7cbb9220b062" providerId="ADAL" clId="{1DEE47F5-9A77-4000-B98B-7EEFB4D9F667}" dt="2023-03-30T20:59:27.910" v="2151" actId="20577"/>
        <pc:sldMkLst>
          <pc:docMk/>
          <pc:sldMk cId="3733645574" sldId="1789"/>
        </pc:sldMkLst>
        <pc:graphicFrameChg chg="modGraphic">
          <ac:chgData name="Misti Bruceri" userId="4aceba1e-e6fd-4baf-89cc-7cbb9220b062" providerId="ADAL" clId="{1DEE47F5-9A77-4000-B98B-7EEFB4D9F667}" dt="2023-03-30T20:59:27.910" v="2151" actId="20577"/>
          <ac:graphicFrameMkLst>
            <pc:docMk/>
            <pc:sldMk cId="3733645574" sldId="1789"/>
            <ac:graphicFrameMk id="4" creationId="{80475844-E942-497C-9D7B-2DC8D2514B6F}"/>
          </ac:graphicFrameMkLst>
        </pc:graphicFrameChg>
      </pc:sldChg>
      <pc:sldChg chg="modSp mod">
        <pc:chgData name="Misti Bruceri" userId="4aceba1e-e6fd-4baf-89cc-7cbb9220b062" providerId="ADAL" clId="{1DEE47F5-9A77-4000-B98B-7EEFB4D9F667}" dt="2023-03-30T21:02:31.982" v="2200" actId="1036"/>
        <pc:sldMkLst>
          <pc:docMk/>
          <pc:sldMk cId="3256592853" sldId="1790"/>
        </pc:sldMkLst>
        <pc:spChg chg="mod">
          <ac:chgData name="Misti Bruceri" userId="4aceba1e-e6fd-4baf-89cc-7cbb9220b062" providerId="ADAL" clId="{1DEE47F5-9A77-4000-B98B-7EEFB4D9F667}" dt="2023-03-30T21:02:31.982" v="2200" actId="1036"/>
          <ac:spMkLst>
            <pc:docMk/>
            <pc:sldMk cId="3256592853" sldId="1790"/>
            <ac:spMk id="2" creationId="{598279EA-E03B-D493-B8E5-3A831081F77E}"/>
          </ac:spMkLst>
        </pc:spChg>
        <pc:spChg chg="mod">
          <ac:chgData name="Misti Bruceri" userId="4aceba1e-e6fd-4baf-89cc-7cbb9220b062" providerId="ADAL" clId="{1DEE47F5-9A77-4000-B98B-7EEFB4D9F667}" dt="2023-03-30T21:02:31.982" v="2200" actId="1036"/>
          <ac:spMkLst>
            <pc:docMk/>
            <pc:sldMk cId="3256592853" sldId="1790"/>
            <ac:spMk id="4" creationId="{3E66E043-8556-43E4-FD5C-3E9A1D07F89F}"/>
          </ac:spMkLst>
        </pc:spChg>
        <pc:spChg chg="mod">
          <ac:chgData name="Misti Bruceri" userId="4aceba1e-e6fd-4baf-89cc-7cbb9220b062" providerId="ADAL" clId="{1DEE47F5-9A77-4000-B98B-7EEFB4D9F667}" dt="2023-03-30T21:02:31.982" v="2200" actId="1036"/>
          <ac:spMkLst>
            <pc:docMk/>
            <pc:sldMk cId="3256592853" sldId="1790"/>
            <ac:spMk id="5" creationId="{7089517A-ECBE-8B30-CED6-418121CCD1BD}"/>
          </ac:spMkLst>
        </pc:spChg>
        <pc:spChg chg="mod">
          <ac:chgData name="Misti Bruceri" userId="4aceba1e-e6fd-4baf-89cc-7cbb9220b062" providerId="ADAL" clId="{1DEE47F5-9A77-4000-B98B-7EEFB4D9F667}" dt="2023-03-30T21:02:31.982" v="2200" actId="1036"/>
          <ac:spMkLst>
            <pc:docMk/>
            <pc:sldMk cId="3256592853" sldId="1790"/>
            <ac:spMk id="6" creationId="{ADFB8AF0-5A48-4BBB-C86C-2FD0652A76EB}"/>
          </ac:spMkLst>
        </pc:spChg>
      </pc:sldChg>
      <pc:sldChg chg="modSp mod">
        <pc:chgData name="Misti Bruceri" userId="4aceba1e-e6fd-4baf-89cc-7cbb9220b062" providerId="ADAL" clId="{1DEE47F5-9A77-4000-B98B-7EEFB4D9F667}" dt="2023-03-30T21:11:08.512" v="2323" actId="1076"/>
        <pc:sldMkLst>
          <pc:docMk/>
          <pc:sldMk cId="1615379213" sldId="1791"/>
        </pc:sldMkLst>
        <pc:spChg chg="mod">
          <ac:chgData name="Misti Bruceri" userId="4aceba1e-e6fd-4baf-89cc-7cbb9220b062" providerId="ADAL" clId="{1DEE47F5-9A77-4000-B98B-7EEFB4D9F667}" dt="2023-03-30T21:10:05.652" v="2312" actId="1076"/>
          <ac:spMkLst>
            <pc:docMk/>
            <pc:sldMk cId="1615379213" sldId="1791"/>
            <ac:spMk id="2" creationId="{2935C7DA-10FA-BD12-ABAC-297490C4B5A3}"/>
          </ac:spMkLst>
        </pc:spChg>
        <pc:spChg chg="mod">
          <ac:chgData name="Misti Bruceri" userId="4aceba1e-e6fd-4baf-89cc-7cbb9220b062" providerId="ADAL" clId="{1DEE47F5-9A77-4000-B98B-7EEFB4D9F667}" dt="2023-03-30T21:10:15.306" v="2315" actId="1076"/>
          <ac:spMkLst>
            <pc:docMk/>
            <pc:sldMk cId="1615379213" sldId="1791"/>
            <ac:spMk id="3" creationId="{9DFFA331-F785-3A29-CBD2-CC5AC9D789DF}"/>
          </ac:spMkLst>
        </pc:spChg>
        <pc:picChg chg="mod">
          <ac:chgData name="Misti Bruceri" userId="4aceba1e-e6fd-4baf-89cc-7cbb9220b062" providerId="ADAL" clId="{1DEE47F5-9A77-4000-B98B-7EEFB4D9F667}" dt="2023-03-30T21:10:53.858" v="2321" actId="692"/>
          <ac:picMkLst>
            <pc:docMk/>
            <pc:sldMk cId="1615379213" sldId="1791"/>
            <ac:picMk id="5" creationId="{81DC104F-7AC5-F273-55D0-D2DF95783954}"/>
          </ac:picMkLst>
        </pc:picChg>
        <pc:picChg chg="mod">
          <ac:chgData name="Misti Bruceri" userId="4aceba1e-e6fd-4baf-89cc-7cbb9220b062" providerId="ADAL" clId="{1DEE47F5-9A77-4000-B98B-7EEFB4D9F667}" dt="2023-03-30T21:11:08.512" v="2323" actId="1076"/>
          <ac:picMkLst>
            <pc:docMk/>
            <pc:sldMk cId="1615379213" sldId="1791"/>
            <ac:picMk id="7" creationId="{2FE8A570-C3E5-C587-9100-A5B5AC5B88CF}"/>
          </ac:picMkLst>
        </pc:picChg>
      </pc:sldChg>
      <pc:sldChg chg="modSp mod">
        <pc:chgData name="Misti Bruceri" userId="4aceba1e-e6fd-4baf-89cc-7cbb9220b062" providerId="ADAL" clId="{1DEE47F5-9A77-4000-B98B-7EEFB4D9F667}" dt="2023-03-23T03:42:26.538" v="493" actId="27636"/>
        <pc:sldMkLst>
          <pc:docMk/>
          <pc:sldMk cId="1974664566" sldId="1794"/>
        </pc:sldMkLst>
        <pc:spChg chg="mod">
          <ac:chgData name="Misti Bruceri" userId="4aceba1e-e6fd-4baf-89cc-7cbb9220b062" providerId="ADAL" clId="{1DEE47F5-9A77-4000-B98B-7EEFB4D9F667}" dt="2023-03-23T03:42:26.538" v="493" actId="27636"/>
          <ac:spMkLst>
            <pc:docMk/>
            <pc:sldMk cId="1974664566" sldId="1794"/>
            <ac:spMk id="2" creationId="{ADF8A27F-89AE-4164-8397-DBBBF894325A}"/>
          </ac:spMkLst>
        </pc:spChg>
      </pc:sldChg>
      <pc:sldChg chg="modSp mod">
        <pc:chgData name="Misti Bruceri" userId="4aceba1e-e6fd-4baf-89cc-7cbb9220b062" providerId="ADAL" clId="{1DEE47F5-9A77-4000-B98B-7EEFB4D9F667}" dt="2023-03-30T21:24:41.403" v="2374" actId="27636"/>
        <pc:sldMkLst>
          <pc:docMk/>
          <pc:sldMk cId="2660898038" sldId="1796"/>
        </pc:sldMkLst>
        <pc:spChg chg="mod">
          <ac:chgData name="Misti Bruceri" userId="4aceba1e-e6fd-4baf-89cc-7cbb9220b062" providerId="ADAL" clId="{1DEE47F5-9A77-4000-B98B-7EEFB4D9F667}" dt="2023-03-30T21:24:41.403" v="2374" actId="27636"/>
          <ac:spMkLst>
            <pc:docMk/>
            <pc:sldMk cId="2660898038" sldId="1796"/>
            <ac:spMk id="2" creationId="{6B6ACD98-5099-476C-B283-820BDA754520}"/>
          </ac:spMkLst>
        </pc:spChg>
        <pc:graphicFrameChg chg="mod">
          <ac:chgData name="Misti Bruceri" userId="4aceba1e-e6fd-4baf-89cc-7cbb9220b062" providerId="ADAL" clId="{1DEE47F5-9A77-4000-B98B-7EEFB4D9F667}" dt="2023-03-30T21:24:25.862" v="2371" actId="1076"/>
          <ac:graphicFrameMkLst>
            <pc:docMk/>
            <pc:sldMk cId="2660898038" sldId="1796"/>
            <ac:graphicFrameMk id="5" creationId="{1C884498-8164-4006-BF43-5BA30955675D}"/>
          </ac:graphicFrameMkLst>
        </pc:graphicFrameChg>
      </pc:sldChg>
      <pc:sldChg chg="modSp mod">
        <pc:chgData name="Misti Bruceri" userId="4aceba1e-e6fd-4baf-89cc-7cbb9220b062" providerId="ADAL" clId="{1DEE47F5-9A77-4000-B98B-7EEFB4D9F667}" dt="2023-03-30T21:25:31.235" v="2386" actId="1076"/>
        <pc:sldMkLst>
          <pc:docMk/>
          <pc:sldMk cId="1451074948" sldId="1797"/>
        </pc:sldMkLst>
        <pc:spChg chg="mod">
          <ac:chgData name="Misti Bruceri" userId="4aceba1e-e6fd-4baf-89cc-7cbb9220b062" providerId="ADAL" clId="{1DEE47F5-9A77-4000-B98B-7EEFB4D9F667}" dt="2023-03-30T21:24:58.342" v="2380" actId="6549"/>
          <ac:spMkLst>
            <pc:docMk/>
            <pc:sldMk cId="1451074948" sldId="1797"/>
            <ac:spMk id="2" creationId="{6B6ACD98-5099-476C-B283-820BDA754520}"/>
          </ac:spMkLst>
        </pc:spChg>
        <pc:spChg chg="mod">
          <ac:chgData name="Misti Bruceri" userId="4aceba1e-e6fd-4baf-89cc-7cbb9220b062" providerId="ADAL" clId="{1DEE47F5-9A77-4000-B98B-7EEFB4D9F667}" dt="2023-03-30T21:25:31.235" v="2386" actId="1076"/>
          <ac:spMkLst>
            <pc:docMk/>
            <pc:sldMk cId="1451074948" sldId="1797"/>
            <ac:spMk id="4" creationId="{B5485173-D77D-4833-B98D-232FB8586627}"/>
          </ac:spMkLst>
        </pc:spChg>
        <pc:picChg chg="mod">
          <ac:chgData name="Misti Bruceri" userId="4aceba1e-e6fd-4baf-89cc-7cbb9220b062" providerId="ADAL" clId="{1DEE47F5-9A77-4000-B98B-7EEFB4D9F667}" dt="2023-03-30T21:25:24.971" v="2385" actId="1038"/>
          <ac:picMkLst>
            <pc:docMk/>
            <pc:sldMk cId="1451074948" sldId="1797"/>
            <ac:picMk id="9" creationId="{5EE50D96-8566-4B11-B457-B8D3C45B5A8D}"/>
          </ac:picMkLst>
        </pc:picChg>
      </pc:sldChg>
      <pc:sldChg chg="modSp mod">
        <pc:chgData name="Misti Bruceri" userId="4aceba1e-e6fd-4baf-89cc-7cbb9220b062" providerId="ADAL" clId="{1DEE47F5-9A77-4000-B98B-7EEFB4D9F667}" dt="2023-03-30T21:26:02.170" v="2389" actId="20577"/>
        <pc:sldMkLst>
          <pc:docMk/>
          <pc:sldMk cId="2599963294" sldId="1798"/>
        </pc:sldMkLst>
        <pc:spChg chg="mod">
          <ac:chgData name="Misti Bruceri" userId="4aceba1e-e6fd-4baf-89cc-7cbb9220b062" providerId="ADAL" clId="{1DEE47F5-9A77-4000-B98B-7EEFB4D9F667}" dt="2023-03-30T21:26:02.170" v="2389" actId="20577"/>
          <ac:spMkLst>
            <pc:docMk/>
            <pc:sldMk cId="2599963294" sldId="1798"/>
            <ac:spMk id="8" creationId="{6C0BF3CA-1A2A-4D26-AA32-6CD88C22C337}"/>
          </ac:spMkLst>
        </pc:spChg>
      </pc:sldChg>
      <pc:sldChg chg="modSp mod">
        <pc:chgData name="Misti Bruceri" userId="4aceba1e-e6fd-4baf-89cc-7cbb9220b062" providerId="ADAL" clId="{1DEE47F5-9A77-4000-B98B-7EEFB4D9F667}" dt="2023-03-30T21:27:55.125" v="2428" actId="166"/>
        <pc:sldMkLst>
          <pc:docMk/>
          <pc:sldMk cId="1367030344" sldId="1799"/>
        </pc:sldMkLst>
        <pc:spChg chg="mod">
          <ac:chgData name="Misti Bruceri" userId="4aceba1e-e6fd-4baf-89cc-7cbb9220b062" providerId="ADAL" clId="{1DEE47F5-9A77-4000-B98B-7EEFB4D9F667}" dt="2023-03-30T21:26:42.281" v="2393" actId="14100"/>
          <ac:spMkLst>
            <pc:docMk/>
            <pc:sldMk cId="1367030344" sldId="1799"/>
            <ac:spMk id="7" creationId="{5BDCBD91-1B5B-4686-8682-3746CDFAE9C6}"/>
          </ac:spMkLst>
        </pc:spChg>
        <pc:picChg chg="mod ord">
          <ac:chgData name="Misti Bruceri" userId="4aceba1e-e6fd-4baf-89cc-7cbb9220b062" providerId="ADAL" clId="{1DEE47F5-9A77-4000-B98B-7EEFB4D9F667}" dt="2023-03-30T21:27:55.125" v="2428" actId="166"/>
          <ac:picMkLst>
            <pc:docMk/>
            <pc:sldMk cId="1367030344" sldId="1799"/>
            <ac:picMk id="5" creationId="{BA9625D6-9EAE-4EBE-8A24-C479804AFAA1}"/>
          </ac:picMkLst>
        </pc:picChg>
        <pc:picChg chg="mod">
          <ac:chgData name="Misti Bruceri" userId="4aceba1e-e6fd-4baf-89cc-7cbb9220b062" providerId="ADAL" clId="{1DEE47F5-9A77-4000-B98B-7EEFB4D9F667}" dt="2023-03-30T21:27:31.723" v="2425" actId="1036"/>
          <ac:picMkLst>
            <pc:docMk/>
            <pc:sldMk cId="1367030344" sldId="1799"/>
            <ac:picMk id="6" creationId="{A27E0C77-B241-412F-9BEC-F23567CAAA06}"/>
          </ac:picMkLst>
        </pc:picChg>
      </pc:sldChg>
      <pc:sldChg chg="modSp mod">
        <pc:chgData name="Misti Bruceri" userId="4aceba1e-e6fd-4baf-89cc-7cbb9220b062" providerId="ADAL" clId="{1DEE47F5-9A77-4000-B98B-7EEFB4D9F667}" dt="2023-03-30T21:30:51.877" v="2522" actId="404"/>
        <pc:sldMkLst>
          <pc:docMk/>
          <pc:sldMk cId="3539992882" sldId="1800"/>
        </pc:sldMkLst>
        <pc:spChg chg="mod">
          <ac:chgData name="Misti Bruceri" userId="4aceba1e-e6fd-4baf-89cc-7cbb9220b062" providerId="ADAL" clId="{1DEE47F5-9A77-4000-B98B-7EEFB4D9F667}" dt="2023-03-30T21:30:51.877" v="2522" actId="404"/>
          <ac:spMkLst>
            <pc:docMk/>
            <pc:sldMk cId="3539992882" sldId="1800"/>
            <ac:spMk id="3" creationId="{4D1D3C4E-ED0F-4025-9BCE-E9C944039E86}"/>
          </ac:spMkLst>
        </pc:spChg>
      </pc:sldChg>
      <pc:sldChg chg="modSp mod">
        <pc:chgData name="Misti Bruceri" userId="4aceba1e-e6fd-4baf-89cc-7cbb9220b062" providerId="ADAL" clId="{1DEE47F5-9A77-4000-B98B-7EEFB4D9F667}" dt="2023-03-30T21:31:28.972" v="2531" actId="14100"/>
        <pc:sldMkLst>
          <pc:docMk/>
          <pc:sldMk cId="2409104034" sldId="1802"/>
        </pc:sldMkLst>
        <pc:spChg chg="mod">
          <ac:chgData name="Misti Bruceri" userId="4aceba1e-e6fd-4baf-89cc-7cbb9220b062" providerId="ADAL" clId="{1DEE47F5-9A77-4000-B98B-7EEFB4D9F667}" dt="2023-03-30T21:31:28.972" v="2531" actId="14100"/>
          <ac:spMkLst>
            <pc:docMk/>
            <pc:sldMk cId="2409104034" sldId="1802"/>
            <ac:spMk id="3" creationId="{4D1D3C4E-ED0F-4025-9BCE-E9C944039E86}"/>
          </ac:spMkLst>
        </pc:spChg>
        <pc:picChg chg="mod">
          <ac:chgData name="Misti Bruceri" userId="4aceba1e-e6fd-4baf-89cc-7cbb9220b062" providerId="ADAL" clId="{1DEE47F5-9A77-4000-B98B-7EEFB4D9F667}" dt="2023-03-30T21:31:11.911" v="2527" actId="1036"/>
          <ac:picMkLst>
            <pc:docMk/>
            <pc:sldMk cId="2409104034" sldId="1802"/>
            <ac:picMk id="2050" creationId="{54F8D962-3F52-40BB-8605-1AE84F0C534F}"/>
          </ac:picMkLst>
        </pc:picChg>
      </pc:sldChg>
      <pc:sldChg chg="modSp mod">
        <pc:chgData name="Misti Bruceri" userId="4aceba1e-e6fd-4baf-89cc-7cbb9220b062" providerId="ADAL" clId="{1DEE47F5-9A77-4000-B98B-7EEFB4D9F667}" dt="2023-03-30T21:29:52.226" v="2481" actId="179"/>
        <pc:sldMkLst>
          <pc:docMk/>
          <pc:sldMk cId="1888764903" sldId="1804"/>
        </pc:sldMkLst>
        <pc:spChg chg="mod">
          <ac:chgData name="Misti Bruceri" userId="4aceba1e-e6fd-4baf-89cc-7cbb9220b062" providerId="ADAL" clId="{1DEE47F5-9A77-4000-B98B-7EEFB4D9F667}" dt="2023-03-30T21:28:16.064" v="2447" actId="1037"/>
          <ac:spMkLst>
            <pc:docMk/>
            <pc:sldMk cId="1888764903" sldId="1804"/>
            <ac:spMk id="2" creationId="{6B6ACD98-5099-476C-B283-820BDA754520}"/>
          </ac:spMkLst>
        </pc:spChg>
        <pc:spChg chg="mod">
          <ac:chgData name="Misti Bruceri" userId="4aceba1e-e6fd-4baf-89cc-7cbb9220b062" providerId="ADAL" clId="{1DEE47F5-9A77-4000-B98B-7EEFB4D9F667}" dt="2023-03-30T21:28:53.616" v="2475" actId="1038"/>
          <ac:spMkLst>
            <pc:docMk/>
            <pc:sldMk cId="1888764903" sldId="1804"/>
            <ac:spMk id="4" creationId="{15D3B474-9F45-4409-8747-2EAC153C9A78}"/>
          </ac:spMkLst>
        </pc:spChg>
        <pc:graphicFrameChg chg="mod modGraphic">
          <ac:chgData name="Misti Bruceri" userId="4aceba1e-e6fd-4baf-89cc-7cbb9220b062" providerId="ADAL" clId="{1DEE47F5-9A77-4000-B98B-7EEFB4D9F667}" dt="2023-03-30T21:29:52.226" v="2481" actId="179"/>
          <ac:graphicFrameMkLst>
            <pc:docMk/>
            <pc:sldMk cId="1888764903" sldId="1804"/>
            <ac:graphicFrameMk id="5" creationId="{9486C8FD-E622-4657-A4E6-2FDFFFD6670A}"/>
          </ac:graphicFrameMkLst>
        </pc:graphicFrameChg>
      </pc:sldChg>
      <pc:sldChg chg="modSp mod">
        <pc:chgData name="Misti Bruceri" userId="4aceba1e-e6fd-4baf-89cc-7cbb9220b062" providerId="ADAL" clId="{1DEE47F5-9A77-4000-B98B-7EEFB4D9F667}" dt="2023-03-30T21:07:58.835" v="2288" actId="1076"/>
        <pc:sldMkLst>
          <pc:docMk/>
          <pc:sldMk cId="2004316212" sldId="1807"/>
        </pc:sldMkLst>
        <pc:picChg chg="mod">
          <ac:chgData name="Misti Bruceri" userId="4aceba1e-e6fd-4baf-89cc-7cbb9220b062" providerId="ADAL" clId="{1DEE47F5-9A77-4000-B98B-7EEFB4D9F667}" dt="2023-03-30T21:07:58.835" v="2288" actId="1076"/>
          <ac:picMkLst>
            <pc:docMk/>
            <pc:sldMk cId="2004316212" sldId="1807"/>
            <ac:picMk id="4" creationId="{659D4461-4677-50C9-0CEA-D0F88EFB6A36}"/>
          </ac:picMkLst>
        </pc:picChg>
        <pc:picChg chg="mod">
          <ac:chgData name="Misti Bruceri" userId="4aceba1e-e6fd-4baf-89cc-7cbb9220b062" providerId="ADAL" clId="{1DEE47F5-9A77-4000-B98B-7EEFB4D9F667}" dt="2023-03-30T21:07:51.328" v="2287" actId="1076"/>
          <ac:picMkLst>
            <pc:docMk/>
            <pc:sldMk cId="2004316212" sldId="1807"/>
            <ac:picMk id="6" creationId="{131EC600-4459-BE94-75C7-22789D8CC9E9}"/>
          </ac:picMkLst>
        </pc:picChg>
      </pc:sldChg>
      <pc:sldChg chg="modSp mod">
        <pc:chgData name="Misti Bruceri" userId="4aceba1e-e6fd-4baf-89cc-7cbb9220b062" providerId="ADAL" clId="{1DEE47F5-9A77-4000-B98B-7EEFB4D9F667}" dt="2023-03-30T21:03:12.391" v="2216" actId="20577"/>
        <pc:sldMkLst>
          <pc:docMk/>
          <pc:sldMk cId="2541837905" sldId="1809"/>
        </pc:sldMkLst>
        <pc:spChg chg="mod">
          <ac:chgData name="Misti Bruceri" userId="4aceba1e-e6fd-4baf-89cc-7cbb9220b062" providerId="ADAL" clId="{1DEE47F5-9A77-4000-B98B-7EEFB4D9F667}" dt="2023-03-30T21:03:12.391" v="2216" actId="20577"/>
          <ac:spMkLst>
            <pc:docMk/>
            <pc:sldMk cId="2541837905" sldId="1809"/>
            <ac:spMk id="5" creationId="{25EC46A4-EA2E-2EF1-5D94-552FC8FB10BC}"/>
          </ac:spMkLst>
        </pc:spChg>
      </pc:sldChg>
      <pc:sldChg chg="modSp mod">
        <pc:chgData name="Misti Bruceri" userId="4aceba1e-e6fd-4baf-89cc-7cbb9220b062" providerId="ADAL" clId="{1DEE47F5-9A77-4000-B98B-7EEFB4D9F667}" dt="2023-03-30T21:09:04.768" v="2305" actId="1076"/>
        <pc:sldMkLst>
          <pc:docMk/>
          <pc:sldMk cId="133897777" sldId="1811"/>
        </pc:sldMkLst>
        <pc:spChg chg="mod">
          <ac:chgData name="Misti Bruceri" userId="4aceba1e-e6fd-4baf-89cc-7cbb9220b062" providerId="ADAL" clId="{1DEE47F5-9A77-4000-B98B-7EEFB4D9F667}" dt="2023-03-30T21:08:17.532" v="2291" actId="6549"/>
          <ac:spMkLst>
            <pc:docMk/>
            <pc:sldMk cId="133897777" sldId="1811"/>
            <ac:spMk id="10" creationId="{20449D61-9E64-4254-A46A-29BA3863F2E0}"/>
          </ac:spMkLst>
        </pc:spChg>
        <pc:picChg chg="mod ord">
          <ac:chgData name="Misti Bruceri" userId="4aceba1e-e6fd-4baf-89cc-7cbb9220b062" providerId="ADAL" clId="{1DEE47F5-9A77-4000-B98B-7EEFB4D9F667}" dt="2023-03-30T21:09:04.768" v="2305" actId="1076"/>
          <ac:picMkLst>
            <pc:docMk/>
            <pc:sldMk cId="133897777" sldId="1811"/>
            <ac:picMk id="2" creationId="{BFFA91C0-D7C0-8749-4F69-E18DB2075635}"/>
          </ac:picMkLst>
        </pc:picChg>
        <pc:picChg chg="mod ord">
          <ac:chgData name="Misti Bruceri" userId="4aceba1e-e6fd-4baf-89cc-7cbb9220b062" providerId="ADAL" clId="{1DEE47F5-9A77-4000-B98B-7EEFB4D9F667}" dt="2023-03-30T21:09:03.322" v="2303" actId="1076"/>
          <ac:picMkLst>
            <pc:docMk/>
            <pc:sldMk cId="133897777" sldId="1811"/>
            <ac:picMk id="3" creationId="{651C67A4-E940-4373-E773-D7EB51878B6E}"/>
          </ac:picMkLst>
        </pc:picChg>
      </pc:sldChg>
      <pc:sldChg chg="modSp mod">
        <pc:chgData name="Misti Bruceri" userId="4aceba1e-e6fd-4baf-89cc-7cbb9220b062" providerId="ADAL" clId="{1DEE47F5-9A77-4000-B98B-7EEFB4D9F667}" dt="2023-03-30T21:33:56.542" v="2564" actId="20577"/>
        <pc:sldMkLst>
          <pc:docMk/>
          <pc:sldMk cId="1344713388" sldId="1813"/>
        </pc:sldMkLst>
        <pc:graphicFrameChg chg="modGraphic">
          <ac:chgData name="Misti Bruceri" userId="4aceba1e-e6fd-4baf-89cc-7cbb9220b062" providerId="ADAL" clId="{1DEE47F5-9A77-4000-B98B-7EEFB4D9F667}" dt="2023-03-30T21:33:56.542" v="2564" actId="20577"/>
          <ac:graphicFrameMkLst>
            <pc:docMk/>
            <pc:sldMk cId="1344713388" sldId="1813"/>
            <ac:graphicFrameMk id="4" creationId="{80475844-E942-497C-9D7B-2DC8D2514B6F}"/>
          </ac:graphicFrameMkLst>
        </pc:graphicFrameChg>
      </pc:sldChg>
      <pc:sldChg chg="modSp mod">
        <pc:chgData name="Misti Bruceri" userId="4aceba1e-e6fd-4baf-89cc-7cbb9220b062" providerId="ADAL" clId="{1DEE47F5-9A77-4000-B98B-7EEFB4D9F667}" dt="2023-03-30T21:34:15.436" v="2568" actId="20577"/>
        <pc:sldMkLst>
          <pc:docMk/>
          <pc:sldMk cId="2438896392" sldId="1814"/>
        </pc:sldMkLst>
        <pc:graphicFrameChg chg="modGraphic">
          <ac:chgData name="Misti Bruceri" userId="4aceba1e-e6fd-4baf-89cc-7cbb9220b062" providerId="ADAL" clId="{1DEE47F5-9A77-4000-B98B-7EEFB4D9F667}" dt="2023-03-30T21:34:15.436" v="2568" actId="20577"/>
          <ac:graphicFrameMkLst>
            <pc:docMk/>
            <pc:sldMk cId="2438896392" sldId="1814"/>
            <ac:graphicFrameMk id="4" creationId="{80475844-E942-497C-9D7B-2DC8D2514B6F}"/>
          </ac:graphicFrameMkLst>
        </pc:graphicFrameChg>
      </pc:sldChg>
      <pc:sldChg chg="modSp mod">
        <pc:chgData name="Misti Bruceri" userId="4aceba1e-e6fd-4baf-89cc-7cbb9220b062" providerId="ADAL" clId="{1DEE47F5-9A77-4000-B98B-7EEFB4D9F667}" dt="2023-03-30T21:32:06.140" v="2540" actId="1035"/>
        <pc:sldMkLst>
          <pc:docMk/>
          <pc:sldMk cId="2092070820" sldId="1815"/>
        </pc:sldMkLst>
        <pc:spChg chg="mod">
          <ac:chgData name="Misti Bruceri" userId="4aceba1e-e6fd-4baf-89cc-7cbb9220b062" providerId="ADAL" clId="{1DEE47F5-9A77-4000-B98B-7EEFB4D9F667}" dt="2023-03-30T21:32:06.140" v="2540" actId="1035"/>
          <ac:spMkLst>
            <pc:docMk/>
            <pc:sldMk cId="2092070820" sldId="1815"/>
            <ac:spMk id="2" creationId="{E2B49F10-2AC1-45FD-94E5-6D704EC498B8}"/>
          </ac:spMkLst>
        </pc:spChg>
      </pc:sldChg>
      <pc:sldChg chg="modSp mod">
        <pc:chgData name="Misti Bruceri" userId="4aceba1e-e6fd-4baf-89cc-7cbb9220b062" providerId="ADAL" clId="{1DEE47F5-9A77-4000-B98B-7EEFB4D9F667}" dt="2023-03-30T21:33:12.896" v="2558" actId="6549"/>
        <pc:sldMkLst>
          <pc:docMk/>
          <pc:sldMk cId="3651981788" sldId="1816"/>
        </pc:sldMkLst>
        <pc:spChg chg="mod">
          <ac:chgData name="Misti Bruceri" userId="4aceba1e-e6fd-4baf-89cc-7cbb9220b062" providerId="ADAL" clId="{1DEE47F5-9A77-4000-B98B-7EEFB4D9F667}" dt="2023-03-30T21:33:12.896" v="2558" actId="6549"/>
          <ac:spMkLst>
            <pc:docMk/>
            <pc:sldMk cId="3651981788" sldId="1816"/>
            <ac:spMk id="2" creationId="{48DA817A-55E8-4001-8F5C-C18AA9272F75}"/>
          </ac:spMkLst>
        </pc:spChg>
      </pc:sldChg>
      <pc:sldChg chg="delSp modSp mod">
        <pc:chgData name="Misti Bruceri" userId="4aceba1e-e6fd-4baf-89cc-7cbb9220b062" providerId="ADAL" clId="{1DEE47F5-9A77-4000-B98B-7EEFB4D9F667}" dt="2023-03-30T21:33:37.762" v="2561" actId="14100"/>
        <pc:sldMkLst>
          <pc:docMk/>
          <pc:sldMk cId="3426342144" sldId="1817"/>
        </pc:sldMkLst>
        <pc:spChg chg="del">
          <ac:chgData name="Misti Bruceri" userId="4aceba1e-e6fd-4baf-89cc-7cbb9220b062" providerId="ADAL" clId="{1DEE47F5-9A77-4000-B98B-7EEFB4D9F667}" dt="2023-03-30T21:33:22.586" v="2559" actId="478"/>
          <ac:spMkLst>
            <pc:docMk/>
            <pc:sldMk cId="3426342144" sldId="1817"/>
            <ac:spMk id="2" creationId="{00000000-0000-0000-0000-000000000000}"/>
          </ac:spMkLst>
        </pc:spChg>
        <pc:spChg chg="mod">
          <ac:chgData name="Misti Bruceri" userId="4aceba1e-e6fd-4baf-89cc-7cbb9220b062" providerId="ADAL" clId="{1DEE47F5-9A77-4000-B98B-7EEFB4D9F667}" dt="2023-03-30T21:33:33.303" v="2560" actId="1076"/>
          <ac:spMkLst>
            <pc:docMk/>
            <pc:sldMk cId="3426342144" sldId="1817"/>
            <ac:spMk id="3" creationId="{00000000-0000-0000-0000-000000000000}"/>
          </ac:spMkLst>
        </pc:spChg>
        <pc:picChg chg="mod">
          <ac:chgData name="Misti Bruceri" userId="4aceba1e-e6fd-4baf-89cc-7cbb9220b062" providerId="ADAL" clId="{1DEE47F5-9A77-4000-B98B-7EEFB4D9F667}" dt="2023-03-30T21:33:37.762" v="2561" actId="14100"/>
          <ac:picMkLst>
            <pc:docMk/>
            <pc:sldMk cId="3426342144" sldId="1817"/>
            <ac:picMk id="7" creationId="{0D6FDEB3-9D57-7A07-70BC-7E6EC62AF232}"/>
          </ac:picMkLst>
        </pc:picChg>
      </pc:sldChg>
      <pc:sldChg chg="addSp delSp modSp mod">
        <pc:chgData name="Misti Bruceri" userId="4aceba1e-e6fd-4baf-89cc-7cbb9220b062" providerId="ADAL" clId="{1DEE47F5-9A77-4000-B98B-7EEFB4D9F667}" dt="2023-03-30T22:51:48.557" v="2572" actId="1076"/>
        <pc:sldMkLst>
          <pc:docMk/>
          <pc:sldMk cId="67379026" sldId="1818"/>
        </pc:sldMkLst>
        <pc:spChg chg="add mod">
          <ac:chgData name="Misti Bruceri" userId="4aceba1e-e6fd-4baf-89cc-7cbb9220b062" providerId="ADAL" clId="{1DEE47F5-9A77-4000-B98B-7EEFB4D9F667}" dt="2023-03-30T22:51:48.557" v="2572" actId="1076"/>
          <ac:spMkLst>
            <pc:docMk/>
            <pc:sldMk cId="67379026" sldId="1818"/>
            <ac:spMk id="2" creationId="{508F41C2-202C-8A8D-A73C-86E275FF9C9C}"/>
          </ac:spMkLst>
        </pc:spChg>
        <pc:spChg chg="del">
          <ac:chgData name="Misti Bruceri" userId="4aceba1e-e6fd-4baf-89cc-7cbb9220b062" providerId="ADAL" clId="{1DEE47F5-9A77-4000-B98B-7EEFB4D9F667}" dt="2023-03-30T22:51:44.088" v="2571" actId="478"/>
          <ac:spMkLst>
            <pc:docMk/>
            <pc:sldMk cId="67379026" sldId="1818"/>
            <ac:spMk id="3" creationId="{BBAF7212-FAB6-D2DB-EF0E-027A5047B8DA}"/>
          </ac:spMkLst>
        </pc:spChg>
        <pc:spChg chg="del">
          <ac:chgData name="Misti Bruceri" userId="4aceba1e-e6fd-4baf-89cc-7cbb9220b062" providerId="ADAL" clId="{1DEE47F5-9A77-4000-B98B-7EEFB4D9F667}" dt="2023-03-30T22:51:38.460" v="2569"/>
          <ac:spMkLst>
            <pc:docMk/>
            <pc:sldMk cId="67379026" sldId="1818"/>
            <ac:spMk id="7" creationId="{44E50979-B24F-F17C-463C-9E6AFA6B4FF3}"/>
          </ac:spMkLst>
        </pc:spChg>
      </pc:sldChg>
      <pc:sldChg chg="modSp mod">
        <pc:chgData name="Misti Bruceri" userId="4aceba1e-e6fd-4baf-89cc-7cbb9220b062" providerId="ADAL" clId="{1DEE47F5-9A77-4000-B98B-7EEFB4D9F667}" dt="2023-03-25T01:05:06.238" v="1581" actId="1076"/>
        <pc:sldMkLst>
          <pc:docMk/>
          <pc:sldMk cId="3078981413" sldId="1819"/>
        </pc:sldMkLst>
        <pc:spChg chg="mod">
          <ac:chgData name="Misti Bruceri" userId="4aceba1e-e6fd-4baf-89cc-7cbb9220b062" providerId="ADAL" clId="{1DEE47F5-9A77-4000-B98B-7EEFB4D9F667}" dt="2023-03-25T01:05:06.238" v="1581" actId="1076"/>
          <ac:spMkLst>
            <pc:docMk/>
            <pc:sldMk cId="3078981413" sldId="1819"/>
            <ac:spMk id="4" creationId="{15D3B474-9F45-4409-8747-2EAC153C9A78}"/>
          </ac:spMkLst>
        </pc:spChg>
        <pc:graphicFrameChg chg="mod">
          <ac:chgData name="Misti Bruceri" userId="4aceba1e-e6fd-4baf-89cc-7cbb9220b062" providerId="ADAL" clId="{1DEE47F5-9A77-4000-B98B-7EEFB4D9F667}" dt="2023-03-25T01:05:06.238" v="1581" actId="1076"/>
          <ac:graphicFrameMkLst>
            <pc:docMk/>
            <pc:sldMk cId="3078981413" sldId="1819"/>
            <ac:graphicFrameMk id="5" creationId="{9486C8FD-E622-4657-A4E6-2FDFFFD6670A}"/>
          </ac:graphicFrameMkLst>
        </pc:graphicFrameChg>
      </pc:sldChg>
      <pc:sldChg chg="modSp mod">
        <pc:chgData name="Misti Bruceri" userId="4aceba1e-e6fd-4baf-89cc-7cbb9220b062" providerId="ADAL" clId="{1DEE47F5-9A77-4000-B98B-7EEFB4D9F667}" dt="2023-03-23T21:34:07.169" v="979" actId="1076"/>
        <pc:sldMkLst>
          <pc:docMk/>
          <pc:sldMk cId="3975289421" sldId="1821"/>
        </pc:sldMkLst>
        <pc:graphicFrameChg chg="mod">
          <ac:chgData name="Misti Bruceri" userId="4aceba1e-e6fd-4baf-89cc-7cbb9220b062" providerId="ADAL" clId="{1DEE47F5-9A77-4000-B98B-7EEFB4D9F667}" dt="2023-03-23T21:34:07.169" v="979" actId="1076"/>
          <ac:graphicFrameMkLst>
            <pc:docMk/>
            <pc:sldMk cId="3975289421" sldId="1821"/>
            <ac:graphicFrameMk id="4" creationId="{3EE894E6-D2F4-F4AF-0470-5EBDADC4BAC7}"/>
          </ac:graphicFrameMkLst>
        </pc:graphicFrameChg>
      </pc:sldChg>
      <pc:sldChg chg="modSp mod">
        <pc:chgData name="Misti Bruceri" userId="4aceba1e-e6fd-4baf-89cc-7cbb9220b062" providerId="ADAL" clId="{1DEE47F5-9A77-4000-B98B-7EEFB4D9F667}" dt="2023-03-30T21:07:39.793" v="2286" actId="207"/>
        <pc:sldMkLst>
          <pc:docMk/>
          <pc:sldMk cId="776963836" sldId="1822"/>
        </pc:sldMkLst>
        <pc:spChg chg="mod">
          <ac:chgData name="Misti Bruceri" userId="4aceba1e-e6fd-4baf-89cc-7cbb9220b062" providerId="ADAL" clId="{1DEE47F5-9A77-4000-B98B-7EEFB4D9F667}" dt="2023-03-30T21:07:10.602" v="2281" actId="1035"/>
          <ac:spMkLst>
            <pc:docMk/>
            <pc:sldMk cId="776963836" sldId="1822"/>
            <ac:spMk id="2" creationId="{6EC2EDD1-831F-4954-B4C4-E10A8F4169AB}"/>
          </ac:spMkLst>
        </pc:spChg>
        <pc:graphicFrameChg chg="mod modGraphic">
          <ac:chgData name="Misti Bruceri" userId="4aceba1e-e6fd-4baf-89cc-7cbb9220b062" providerId="ADAL" clId="{1DEE47F5-9A77-4000-B98B-7EEFB4D9F667}" dt="2023-03-30T21:07:39.793" v="2286" actId="207"/>
          <ac:graphicFrameMkLst>
            <pc:docMk/>
            <pc:sldMk cId="776963836" sldId="1822"/>
            <ac:graphicFrameMk id="4" creationId="{66CEEEB8-E968-48A1-80F8-DFD9081E2A85}"/>
          </ac:graphicFrameMkLst>
        </pc:graphicFrameChg>
      </pc:sldChg>
      <pc:sldChg chg="modSp mod">
        <pc:chgData name="Misti Bruceri" userId="4aceba1e-e6fd-4baf-89cc-7cbb9220b062" providerId="ADAL" clId="{1DEE47F5-9A77-4000-B98B-7EEFB4D9F667}" dt="2023-03-30T21:30:07.827" v="2511" actId="1036"/>
        <pc:sldMkLst>
          <pc:docMk/>
          <pc:sldMk cId="3436011764" sldId="1823"/>
        </pc:sldMkLst>
        <pc:spChg chg="mod">
          <ac:chgData name="Misti Bruceri" userId="4aceba1e-e6fd-4baf-89cc-7cbb9220b062" providerId="ADAL" clId="{1DEE47F5-9A77-4000-B98B-7EEFB4D9F667}" dt="2023-03-30T21:30:07.827" v="2511" actId="1036"/>
          <ac:spMkLst>
            <pc:docMk/>
            <pc:sldMk cId="3436011764" sldId="1823"/>
            <ac:spMk id="2" creationId="{6B6ACD98-5099-476C-B283-820BDA754520}"/>
          </ac:spMkLst>
        </pc:spChg>
        <pc:spChg chg="mod">
          <ac:chgData name="Misti Bruceri" userId="4aceba1e-e6fd-4baf-89cc-7cbb9220b062" providerId="ADAL" clId="{1DEE47F5-9A77-4000-B98B-7EEFB4D9F667}" dt="2023-03-30T21:30:07.827" v="2511" actId="1036"/>
          <ac:spMkLst>
            <pc:docMk/>
            <pc:sldMk cId="3436011764" sldId="1823"/>
            <ac:spMk id="4" creationId="{15D3B474-9F45-4409-8747-2EAC153C9A78}"/>
          </ac:spMkLst>
        </pc:spChg>
        <pc:graphicFrameChg chg="mod">
          <ac:chgData name="Misti Bruceri" userId="4aceba1e-e6fd-4baf-89cc-7cbb9220b062" providerId="ADAL" clId="{1DEE47F5-9A77-4000-B98B-7EEFB4D9F667}" dt="2023-03-30T21:30:07.827" v="2511" actId="1036"/>
          <ac:graphicFrameMkLst>
            <pc:docMk/>
            <pc:sldMk cId="3436011764" sldId="1823"/>
            <ac:graphicFrameMk id="5" creationId="{9486C8FD-E622-4657-A4E6-2FDFFFD6670A}"/>
          </ac:graphicFrameMkLst>
        </pc:graphicFrameChg>
      </pc:sldChg>
      <pc:sldChg chg="modSp mod">
        <pc:chgData name="Misti Bruceri" userId="4aceba1e-e6fd-4baf-89cc-7cbb9220b062" providerId="ADAL" clId="{1DEE47F5-9A77-4000-B98B-7EEFB4D9F667}" dt="2023-03-30T23:09:43.507" v="3171" actId="20577"/>
        <pc:sldMkLst>
          <pc:docMk/>
          <pc:sldMk cId="2274094446" sldId="1824"/>
        </pc:sldMkLst>
        <pc:spChg chg="mod">
          <ac:chgData name="Misti Bruceri" userId="4aceba1e-e6fd-4baf-89cc-7cbb9220b062" providerId="ADAL" clId="{1DEE47F5-9A77-4000-B98B-7EEFB4D9F667}" dt="2023-03-30T23:09:43.507" v="3171" actId="20577"/>
          <ac:spMkLst>
            <pc:docMk/>
            <pc:sldMk cId="2274094446" sldId="1824"/>
            <ac:spMk id="3" creationId="{2A1C2729-5409-FED3-D9C2-C22AACA52026}"/>
          </ac:spMkLst>
        </pc:spChg>
        <pc:spChg chg="mod">
          <ac:chgData name="Misti Bruceri" userId="4aceba1e-e6fd-4baf-89cc-7cbb9220b062" providerId="ADAL" clId="{1DEE47F5-9A77-4000-B98B-7EEFB4D9F667}" dt="2023-03-30T23:09:05.455" v="3159" actId="1036"/>
          <ac:spMkLst>
            <pc:docMk/>
            <pc:sldMk cId="2274094446" sldId="1824"/>
            <ac:spMk id="5" creationId="{CF65248C-5081-73F3-3A21-205A676A9308}"/>
          </ac:spMkLst>
        </pc:spChg>
        <pc:spChg chg="mod">
          <ac:chgData name="Misti Bruceri" userId="4aceba1e-e6fd-4baf-89cc-7cbb9220b062" providerId="ADAL" clId="{1DEE47F5-9A77-4000-B98B-7EEFB4D9F667}" dt="2023-03-30T23:09:05.455" v="3159" actId="1036"/>
          <ac:spMkLst>
            <pc:docMk/>
            <pc:sldMk cId="2274094446" sldId="1824"/>
            <ac:spMk id="10" creationId="{A3125453-BB49-008C-0106-C365FCB91139}"/>
          </ac:spMkLst>
        </pc:spChg>
        <pc:spChg chg="mod">
          <ac:chgData name="Misti Bruceri" userId="4aceba1e-e6fd-4baf-89cc-7cbb9220b062" providerId="ADAL" clId="{1DEE47F5-9A77-4000-B98B-7EEFB4D9F667}" dt="2023-03-30T23:09:05.455" v="3159" actId="1036"/>
          <ac:spMkLst>
            <pc:docMk/>
            <pc:sldMk cId="2274094446" sldId="1824"/>
            <ac:spMk id="16" creationId="{C540312E-B07A-4571-B1F0-68E5AA098253}"/>
          </ac:spMkLst>
        </pc:spChg>
        <pc:spChg chg="mod">
          <ac:chgData name="Misti Bruceri" userId="4aceba1e-e6fd-4baf-89cc-7cbb9220b062" providerId="ADAL" clId="{1DEE47F5-9A77-4000-B98B-7EEFB4D9F667}" dt="2023-03-30T23:09:05.455" v="3159" actId="1036"/>
          <ac:spMkLst>
            <pc:docMk/>
            <pc:sldMk cId="2274094446" sldId="1824"/>
            <ac:spMk id="18" creationId="{092B929E-6FD6-45A8-A089-5B29596FF0E6}"/>
          </ac:spMkLst>
        </pc:spChg>
        <pc:spChg chg="mod">
          <ac:chgData name="Misti Bruceri" userId="4aceba1e-e6fd-4baf-89cc-7cbb9220b062" providerId="ADAL" clId="{1DEE47F5-9A77-4000-B98B-7EEFB4D9F667}" dt="2023-03-30T23:09:05.455" v="3159" actId="1036"/>
          <ac:spMkLst>
            <pc:docMk/>
            <pc:sldMk cId="2274094446" sldId="1824"/>
            <ac:spMk id="20" creationId="{5BE9E238-D1DE-4740-B936-2D9FEAE57D39}"/>
          </ac:spMkLst>
        </pc:spChg>
        <pc:spChg chg="mod">
          <ac:chgData name="Misti Bruceri" userId="4aceba1e-e6fd-4baf-89cc-7cbb9220b062" providerId="ADAL" clId="{1DEE47F5-9A77-4000-B98B-7EEFB4D9F667}" dt="2023-03-30T23:09:05.455" v="3159" actId="1036"/>
          <ac:spMkLst>
            <pc:docMk/>
            <pc:sldMk cId="2274094446" sldId="1824"/>
            <ac:spMk id="21" creationId="{5BE9E238-D1DE-4740-B936-2D9FEAE57D39}"/>
          </ac:spMkLst>
        </pc:spChg>
        <pc:spChg chg="mod">
          <ac:chgData name="Misti Bruceri" userId="4aceba1e-e6fd-4baf-89cc-7cbb9220b062" providerId="ADAL" clId="{1DEE47F5-9A77-4000-B98B-7EEFB4D9F667}" dt="2023-03-30T23:09:05.455" v="3159" actId="1036"/>
          <ac:spMkLst>
            <pc:docMk/>
            <pc:sldMk cId="2274094446" sldId="1824"/>
            <ac:spMk id="22" creationId="{C540312E-B07A-4571-B1F0-68E5AA098253}"/>
          </ac:spMkLst>
        </pc:spChg>
        <pc:spChg chg="mod">
          <ac:chgData name="Misti Bruceri" userId="4aceba1e-e6fd-4baf-89cc-7cbb9220b062" providerId="ADAL" clId="{1DEE47F5-9A77-4000-B98B-7EEFB4D9F667}" dt="2023-03-30T23:09:05.455" v="3159" actId="1036"/>
          <ac:spMkLst>
            <pc:docMk/>
            <pc:sldMk cId="2274094446" sldId="1824"/>
            <ac:spMk id="23" creationId="{C540312E-B07A-4571-B1F0-68E5AA098253}"/>
          </ac:spMkLst>
        </pc:spChg>
        <pc:spChg chg="mod">
          <ac:chgData name="Misti Bruceri" userId="4aceba1e-e6fd-4baf-89cc-7cbb9220b062" providerId="ADAL" clId="{1DEE47F5-9A77-4000-B98B-7EEFB4D9F667}" dt="2023-03-30T23:09:27.769" v="3168" actId="20577"/>
          <ac:spMkLst>
            <pc:docMk/>
            <pc:sldMk cId="2274094446" sldId="1824"/>
            <ac:spMk id="24" creationId="{7E5FC37C-2ABF-47FB-9EB2-EFC95F6888E0}"/>
          </ac:spMkLst>
        </pc:spChg>
        <pc:spChg chg="mod">
          <ac:chgData name="Misti Bruceri" userId="4aceba1e-e6fd-4baf-89cc-7cbb9220b062" providerId="ADAL" clId="{1DEE47F5-9A77-4000-B98B-7EEFB4D9F667}" dt="2023-03-30T23:09:05.455" v="3159" actId="1036"/>
          <ac:spMkLst>
            <pc:docMk/>
            <pc:sldMk cId="2274094446" sldId="1824"/>
            <ac:spMk id="25" creationId="{7E5FC37C-2ABF-47FB-9EB2-EFC95F6888E0}"/>
          </ac:spMkLst>
        </pc:spChg>
        <pc:spChg chg="mod">
          <ac:chgData name="Misti Bruceri" userId="4aceba1e-e6fd-4baf-89cc-7cbb9220b062" providerId="ADAL" clId="{1DEE47F5-9A77-4000-B98B-7EEFB4D9F667}" dt="2023-03-30T23:09:09.956" v="3160" actId="1076"/>
          <ac:spMkLst>
            <pc:docMk/>
            <pc:sldMk cId="2274094446" sldId="1824"/>
            <ac:spMk id="26" creationId="{21A7FAF6-1BEB-456C-B4F4-BA7D23C3D5C1}"/>
          </ac:spMkLst>
        </pc:spChg>
        <pc:spChg chg="mod">
          <ac:chgData name="Misti Bruceri" userId="4aceba1e-e6fd-4baf-89cc-7cbb9220b062" providerId="ADAL" clId="{1DEE47F5-9A77-4000-B98B-7EEFB4D9F667}" dt="2023-03-30T23:09:05.455" v="3159" actId="1036"/>
          <ac:spMkLst>
            <pc:docMk/>
            <pc:sldMk cId="2274094446" sldId="1824"/>
            <ac:spMk id="27" creationId="{7E5FC37C-2ABF-47FB-9EB2-EFC95F6888E0}"/>
          </ac:spMkLst>
        </pc:spChg>
        <pc:spChg chg="mod">
          <ac:chgData name="Misti Bruceri" userId="4aceba1e-e6fd-4baf-89cc-7cbb9220b062" providerId="ADAL" clId="{1DEE47F5-9A77-4000-B98B-7EEFB4D9F667}" dt="2023-03-30T23:09:05.455" v="3159" actId="1036"/>
          <ac:spMkLst>
            <pc:docMk/>
            <pc:sldMk cId="2274094446" sldId="1824"/>
            <ac:spMk id="28" creationId="{C540312E-B07A-4571-B1F0-68E5AA098253}"/>
          </ac:spMkLst>
        </pc:spChg>
        <pc:spChg chg="mod">
          <ac:chgData name="Misti Bruceri" userId="4aceba1e-e6fd-4baf-89cc-7cbb9220b062" providerId="ADAL" clId="{1DEE47F5-9A77-4000-B98B-7EEFB4D9F667}" dt="2023-03-30T23:09:25.631" v="3165" actId="20577"/>
          <ac:spMkLst>
            <pc:docMk/>
            <pc:sldMk cId="2274094446" sldId="1824"/>
            <ac:spMk id="32" creationId="{7E5FC37C-2ABF-47FB-9EB2-EFC95F6888E0}"/>
          </ac:spMkLst>
        </pc:spChg>
        <pc:graphicFrameChg chg="mod">
          <ac:chgData name="Misti Bruceri" userId="4aceba1e-e6fd-4baf-89cc-7cbb9220b062" providerId="ADAL" clId="{1DEE47F5-9A77-4000-B98B-7EEFB4D9F667}" dt="2023-03-30T23:09:05.455" v="3159" actId="1036"/>
          <ac:graphicFrameMkLst>
            <pc:docMk/>
            <pc:sldMk cId="2274094446" sldId="1824"/>
            <ac:graphicFrameMk id="6" creationId="{944DA40F-C43F-44A1-A9C7-A1CC5C208ABC}"/>
          </ac:graphicFrameMkLst>
        </pc:graphicFrameChg>
        <pc:graphicFrameChg chg="mod">
          <ac:chgData name="Misti Bruceri" userId="4aceba1e-e6fd-4baf-89cc-7cbb9220b062" providerId="ADAL" clId="{1DEE47F5-9A77-4000-B98B-7EEFB4D9F667}" dt="2023-03-30T23:09:05.455" v="3159" actId="1036"/>
          <ac:graphicFrameMkLst>
            <pc:docMk/>
            <pc:sldMk cId="2274094446" sldId="1824"/>
            <ac:graphicFrameMk id="9" creationId="{4F24BA4F-C066-470A-BEC6-9BADC9E72557}"/>
          </ac:graphicFrameMkLst>
        </pc:graphicFrameChg>
        <pc:graphicFrameChg chg="mod">
          <ac:chgData name="Misti Bruceri" userId="4aceba1e-e6fd-4baf-89cc-7cbb9220b062" providerId="ADAL" clId="{1DEE47F5-9A77-4000-B98B-7EEFB4D9F667}" dt="2023-03-30T23:09:05.455" v="3159" actId="1036"/>
          <ac:graphicFrameMkLst>
            <pc:docMk/>
            <pc:sldMk cId="2274094446" sldId="1824"/>
            <ac:graphicFrameMk id="19" creationId="{4F24BA4F-C066-470A-BEC6-9BADC9E72557}"/>
          </ac:graphicFrameMkLst>
        </pc:graphicFrameChg>
        <pc:graphicFrameChg chg="mod">
          <ac:chgData name="Misti Bruceri" userId="4aceba1e-e6fd-4baf-89cc-7cbb9220b062" providerId="ADAL" clId="{1DEE47F5-9A77-4000-B98B-7EEFB4D9F667}" dt="2023-03-30T23:09:05.455" v="3159" actId="1036"/>
          <ac:graphicFrameMkLst>
            <pc:docMk/>
            <pc:sldMk cId="2274094446" sldId="1824"/>
            <ac:graphicFrameMk id="29" creationId="{8A5F6580-5E45-460E-8117-EE4B52DBDA40}"/>
          </ac:graphicFrameMkLst>
        </pc:graphicFrameChg>
        <pc:cxnChg chg="mod">
          <ac:chgData name="Misti Bruceri" userId="4aceba1e-e6fd-4baf-89cc-7cbb9220b062" providerId="ADAL" clId="{1DEE47F5-9A77-4000-B98B-7EEFB4D9F667}" dt="2023-03-30T23:09:05.455" v="3159" actId="1036"/>
          <ac:cxnSpMkLst>
            <pc:docMk/>
            <pc:sldMk cId="2274094446" sldId="1824"/>
            <ac:cxnSpMk id="4" creationId="{00000000-0000-0000-0000-000000000000}"/>
          </ac:cxnSpMkLst>
        </pc:cxnChg>
      </pc:sldChg>
      <pc:sldChg chg="modSp mod">
        <pc:chgData name="Misti Bruceri" userId="4aceba1e-e6fd-4baf-89cc-7cbb9220b062" providerId="ADAL" clId="{1DEE47F5-9A77-4000-B98B-7EEFB4D9F667}" dt="2023-03-30T22:57:20.649" v="2811" actId="1076"/>
        <pc:sldMkLst>
          <pc:docMk/>
          <pc:sldMk cId="4246782096" sldId="1825"/>
        </pc:sldMkLst>
        <pc:spChg chg="mod">
          <ac:chgData name="Misti Bruceri" userId="4aceba1e-e6fd-4baf-89cc-7cbb9220b062" providerId="ADAL" clId="{1DEE47F5-9A77-4000-B98B-7EEFB4D9F667}" dt="2023-03-30T22:57:20.649" v="2811" actId="1076"/>
          <ac:spMkLst>
            <pc:docMk/>
            <pc:sldMk cId="4246782096" sldId="1825"/>
            <ac:spMk id="2" creationId="{0CB49CF7-18E9-D771-21F0-3A79D8968DA4}"/>
          </ac:spMkLst>
        </pc:spChg>
        <pc:spChg chg="mod">
          <ac:chgData name="Misti Bruceri" userId="4aceba1e-e6fd-4baf-89cc-7cbb9220b062" providerId="ADAL" clId="{1DEE47F5-9A77-4000-B98B-7EEFB4D9F667}" dt="2023-03-30T22:56:04.624" v="2803" actId="20577"/>
          <ac:spMkLst>
            <pc:docMk/>
            <pc:sldMk cId="4246782096" sldId="1825"/>
            <ac:spMk id="3" creationId="{12EC5F15-E370-EEAB-B199-ABC6435D949E}"/>
          </ac:spMkLst>
        </pc:spChg>
      </pc:sldChg>
      <pc:sldChg chg="modSp mod">
        <pc:chgData name="Misti Bruceri" userId="4aceba1e-e6fd-4baf-89cc-7cbb9220b062" providerId="ADAL" clId="{1DEE47F5-9A77-4000-B98B-7EEFB4D9F667}" dt="2023-03-25T01:41:15.971" v="1891" actId="1076"/>
        <pc:sldMkLst>
          <pc:docMk/>
          <pc:sldMk cId="1898876786" sldId="1826"/>
        </pc:sldMkLst>
        <pc:spChg chg="mod">
          <ac:chgData name="Misti Bruceri" userId="4aceba1e-e6fd-4baf-89cc-7cbb9220b062" providerId="ADAL" clId="{1DEE47F5-9A77-4000-B98B-7EEFB4D9F667}" dt="2023-03-25T01:41:08.817" v="1890" actId="20577"/>
          <ac:spMkLst>
            <pc:docMk/>
            <pc:sldMk cId="1898876786" sldId="1826"/>
            <ac:spMk id="7" creationId="{B2CE05CB-BBF4-0149-3AED-3B7FCF170E34}"/>
          </ac:spMkLst>
        </pc:spChg>
        <pc:spChg chg="mod">
          <ac:chgData name="Misti Bruceri" userId="4aceba1e-e6fd-4baf-89cc-7cbb9220b062" providerId="ADAL" clId="{1DEE47F5-9A77-4000-B98B-7EEFB4D9F667}" dt="2023-03-25T01:41:15.971" v="1891" actId="1076"/>
          <ac:spMkLst>
            <pc:docMk/>
            <pc:sldMk cId="1898876786" sldId="1826"/>
            <ac:spMk id="9" creationId="{EE26233B-5EF1-8BF0-BF2A-1323FFD6F367}"/>
          </ac:spMkLst>
        </pc:spChg>
        <pc:picChg chg="mod">
          <ac:chgData name="Misti Bruceri" userId="4aceba1e-e6fd-4baf-89cc-7cbb9220b062" providerId="ADAL" clId="{1DEE47F5-9A77-4000-B98B-7EEFB4D9F667}" dt="2023-03-25T01:41:04.651" v="1887" actId="1076"/>
          <ac:picMkLst>
            <pc:docMk/>
            <pc:sldMk cId="1898876786" sldId="1826"/>
            <ac:picMk id="6" creationId="{F8FBBB6D-F634-E319-0E84-A50C428F24D5}"/>
          </ac:picMkLst>
        </pc:picChg>
      </pc:sldChg>
      <pc:sldChg chg="modSp mod">
        <pc:chgData name="Misti Bruceri" userId="4aceba1e-e6fd-4baf-89cc-7cbb9220b062" providerId="ADAL" clId="{1DEE47F5-9A77-4000-B98B-7EEFB4D9F667}" dt="2023-03-30T20:51:46.380" v="1969" actId="20577"/>
        <pc:sldMkLst>
          <pc:docMk/>
          <pc:sldMk cId="2402824352" sldId="1827"/>
        </pc:sldMkLst>
        <pc:spChg chg="mod">
          <ac:chgData name="Misti Bruceri" userId="4aceba1e-e6fd-4baf-89cc-7cbb9220b062" providerId="ADAL" clId="{1DEE47F5-9A77-4000-B98B-7EEFB4D9F667}" dt="2023-03-30T20:51:36.600" v="1967" actId="1035"/>
          <ac:spMkLst>
            <pc:docMk/>
            <pc:sldMk cId="2402824352" sldId="1827"/>
            <ac:spMk id="2" creationId="{00000000-0000-0000-0000-000000000000}"/>
          </ac:spMkLst>
        </pc:spChg>
        <pc:spChg chg="mod">
          <ac:chgData name="Misti Bruceri" userId="4aceba1e-e6fd-4baf-89cc-7cbb9220b062" providerId="ADAL" clId="{1DEE47F5-9A77-4000-B98B-7EEFB4D9F667}" dt="2023-03-30T20:51:36.600" v="1967" actId="1035"/>
          <ac:spMkLst>
            <pc:docMk/>
            <pc:sldMk cId="2402824352" sldId="1827"/>
            <ac:spMk id="6" creationId="{00000000-0000-0000-0000-000000000000}"/>
          </ac:spMkLst>
        </pc:spChg>
        <pc:spChg chg="mod">
          <ac:chgData name="Misti Bruceri" userId="4aceba1e-e6fd-4baf-89cc-7cbb9220b062" providerId="ADAL" clId="{1DEE47F5-9A77-4000-B98B-7EEFB4D9F667}" dt="2023-03-30T20:51:46.380" v="1969" actId="20577"/>
          <ac:spMkLst>
            <pc:docMk/>
            <pc:sldMk cId="2402824352" sldId="1827"/>
            <ac:spMk id="8" creationId="{00000000-0000-0000-0000-000000000000}"/>
          </ac:spMkLst>
        </pc:spChg>
        <pc:picChg chg="mod">
          <ac:chgData name="Misti Bruceri" userId="4aceba1e-e6fd-4baf-89cc-7cbb9220b062" providerId="ADAL" clId="{1DEE47F5-9A77-4000-B98B-7EEFB4D9F667}" dt="2023-03-30T20:51:36.600" v="1967" actId="1035"/>
          <ac:picMkLst>
            <pc:docMk/>
            <pc:sldMk cId="2402824352" sldId="1827"/>
            <ac:picMk id="5" creationId="{76A37A20-B17C-C831-14EA-AED78E58DB42}"/>
          </ac:picMkLst>
        </pc:picChg>
        <pc:picChg chg="mod">
          <ac:chgData name="Misti Bruceri" userId="4aceba1e-e6fd-4baf-89cc-7cbb9220b062" providerId="ADAL" clId="{1DEE47F5-9A77-4000-B98B-7EEFB4D9F667}" dt="2023-03-30T20:51:36.600" v="1967" actId="1035"/>
          <ac:picMkLst>
            <pc:docMk/>
            <pc:sldMk cId="2402824352" sldId="1827"/>
            <ac:picMk id="7" creationId="{00000000-0000-0000-0000-000000000000}"/>
          </ac:picMkLst>
        </pc:picChg>
      </pc:sldChg>
      <pc:sldChg chg="addSp modSp mod">
        <pc:chgData name="Misti Bruceri" userId="4aceba1e-e6fd-4baf-89cc-7cbb9220b062" providerId="ADAL" clId="{1DEE47F5-9A77-4000-B98B-7EEFB4D9F667}" dt="2023-03-30T20:57:43.973" v="2002" actId="14100"/>
        <pc:sldMkLst>
          <pc:docMk/>
          <pc:sldMk cId="3050681053" sldId="1828"/>
        </pc:sldMkLst>
        <pc:spChg chg="mod">
          <ac:chgData name="Misti Bruceri" userId="4aceba1e-e6fd-4baf-89cc-7cbb9220b062" providerId="ADAL" clId="{1DEE47F5-9A77-4000-B98B-7EEFB4D9F667}" dt="2023-03-30T20:56:56.391" v="1999" actId="1036"/>
          <ac:spMkLst>
            <pc:docMk/>
            <pc:sldMk cId="3050681053" sldId="1828"/>
            <ac:spMk id="2" creationId="{F9AA66A7-FA54-7A1F-70B9-6965A8B605A1}"/>
          </ac:spMkLst>
        </pc:spChg>
        <pc:spChg chg="mod">
          <ac:chgData name="Misti Bruceri" userId="4aceba1e-e6fd-4baf-89cc-7cbb9220b062" providerId="ADAL" clId="{1DEE47F5-9A77-4000-B98B-7EEFB4D9F667}" dt="2023-03-30T20:56:56.391" v="1999" actId="1036"/>
          <ac:spMkLst>
            <pc:docMk/>
            <pc:sldMk cId="3050681053" sldId="1828"/>
            <ac:spMk id="4" creationId="{9FD64042-9CF7-C372-E2B8-417BED7B8087}"/>
          </ac:spMkLst>
        </pc:spChg>
        <pc:spChg chg="add mod">
          <ac:chgData name="Misti Bruceri" userId="4aceba1e-e6fd-4baf-89cc-7cbb9220b062" providerId="ADAL" clId="{1DEE47F5-9A77-4000-B98B-7EEFB4D9F667}" dt="2023-03-30T20:57:43.973" v="2002" actId="14100"/>
          <ac:spMkLst>
            <pc:docMk/>
            <pc:sldMk cId="3050681053" sldId="1828"/>
            <ac:spMk id="5" creationId="{4AE3B19D-D725-193A-3D1F-CAC0FE9FB228}"/>
          </ac:spMkLst>
        </pc:spChg>
        <pc:picChg chg="mod">
          <ac:chgData name="Misti Bruceri" userId="4aceba1e-e6fd-4baf-89cc-7cbb9220b062" providerId="ADAL" clId="{1DEE47F5-9A77-4000-B98B-7EEFB4D9F667}" dt="2023-03-30T20:56:56.391" v="1999" actId="1036"/>
          <ac:picMkLst>
            <pc:docMk/>
            <pc:sldMk cId="3050681053" sldId="1828"/>
            <ac:picMk id="3" creationId="{258BE4EE-57A5-E846-0FCD-BA5E0A07A1F1}"/>
          </ac:picMkLst>
        </pc:picChg>
      </pc:sldChg>
      <pc:sldChg chg="modSp mod">
        <pc:chgData name="Misti Bruceri" userId="4aceba1e-e6fd-4baf-89cc-7cbb9220b062" providerId="ADAL" clId="{1DEE47F5-9A77-4000-B98B-7EEFB4D9F667}" dt="2023-03-30T22:52:42.584" v="2669" actId="1035"/>
        <pc:sldMkLst>
          <pc:docMk/>
          <pc:sldMk cId="2639778203" sldId="1829"/>
        </pc:sldMkLst>
        <pc:spChg chg="mod">
          <ac:chgData name="Misti Bruceri" userId="4aceba1e-e6fd-4baf-89cc-7cbb9220b062" providerId="ADAL" clId="{1DEE47F5-9A77-4000-B98B-7EEFB4D9F667}" dt="2023-03-30T22:52:04.422" v="2599" actId="1036"/>
          <ac:spMkLst>
            <pc:docMk/>
            <pc:sldMk cId="2639778203" sldId="1829"/>
            <ac:spMk id="14" creationId="{6CC1D672-3B4F-ACA3-EEC6-8D5D26840CAD}"/>
          </ac:spMkLst>
        </pc:spChg>
        <pc:spChg chg="mod">
          <ac:chgData name="Misti Bruceri" userId="4aceba1e-e6fd-4baf-89cc-7cbb9220b062" providerId="ADAL" clId="{1DEE47F5-9A77-4000-B98B-7EEFB4D9F667}" dt="2023-03-30T22:52:04.422" v="2599" actId="1036"/>
          <ac:spMkLst>
            <pc:docMk/>
            <pc:sldMk cId="2639778203" sldId="1829"/>
            <ac:spMk id="15" creationId="{6910A91C-0B3E-2125-E8B6-62DCB70B295F}"/>
          </ac:spMkLst>
        </pc:spChg>
        <pc:spChg chg="mod">
          <ac:chgData name="Misti Bruceri" userId="4aceba1e-e6fd-4baf-89cc-7cbb9220b062" providerId="ADAL" clId="{1DEE47F5-9A77-4000-B98B-7EEFB4D9F667}" dt="2023-03-30T22:52:40.494" v="2663" actId="1035"/>
          <ac:spMkLst>
            <pc:docMk/>
            <pc:sldMk cId="2639778203" sldId="1829"/>
            <ac:spMk id="18" creationId="{EBDBD5DD-FA63-2D94-C3D5-51AB5DAACA72}"/>
          </ac:spMkLst>
        </pc:spChg>
        <pc:picChg chg="mod">
          <ac:chgData name="Misti Bruceri" userId="4aceba1e-e6fd-4baf-89cc-7cbb9220b062" providerId="ADAL" clId="{1DEE47F5-9A77-4000-B98B-7EEFB4D9F667}" dt="2023-03-30T22:52:35.499" v="2657" actId="1036"/>
          <ac:picMkLst>
            <pc:docMk/>
            <pc:sldMk cId="2639778203" sldId="1829"/>
            <ac:picMk id="5" creationId="{AFC52BA8-ABD6-CFD2-537D-4354F6DB4D7E}"/>
          </ac:picMkLst>
        </pc:picChg>
        <pc:picChg chg="mod">
          <ac:chgData name="Misti Bruceri" userId="4aceba1e-e6fd-4baf-89cc-7cbb9220b062" providerId="ADAL" clId="{1DEE47F5-9A77-4000-B98B-7EEFB4D9F667}" dt="2023-03-30T22:52:04.422" v="2599" actId="1036"/>
          <ac:picMkLst>
            <pc:docMk/>
            <pc:sldMk cId="2639778203" sldId="1829"/>
            <ac:picMk id="9" creationId="{33514FD0-C018-66F8-3B15-438401757556}"/>
          </ac:picMkLst>
        </pc:picChg>
        <pc:picChg chg="mod">
          <ac:chgData name="Misti Bruceri" userId="4aceba1e-e6fd-4baf-89cc-7cbb9220b062" providerId="ADAL" clId="{1DEE47F5-9A77-4000-B98B-7EEFB4D9F667}" dt="2023-03-30T22:52:42.584" v="2669" actId="1035"/>
          <ac:picMkLst>
            <pc:docMk/>
            <pc:sldMk cId="2639778203" sldId="1829"/>
            <ac:picMk id="13" creationId="{D48FCB3B-DEDF-AB83-A03C-14774BE5CED4}"/>
          </ac:picMkLst>
        </pc:picChg>
      </pc:sldChg>
      <pc:sldMasterChg chg="modSldLayout">
        <pc:chgData name="Misti Bruceri" userId="4aceba1e-e6fd-4baf-89cc-7cbb9220b062" providerId="ADAL" clId="{1DEE47F5-9A77-4000-B98B-7EEFB4D9F667}" dt="2023-03-23T03:37:40.397" v="455" actId="478"/>
        <pc:sldMasterMkLst>
          <pc:docMk/>
          <pc:sldMasterMk cId="274547819" sldId="2147483680"/>
        </pc:sldMasterMkLst>
        <pc:sldLayoutChg chg="delSp mod">
          <pc:chgData name="Misti Bruceri" userId="4aceba1e-e6fd-4baf-89cc-7cbb9220b062" providerId="ADAL" clId="{1DEE47F5-9A77-4000-B98B-7EEFB4D9F667}" dt="2023-03-23T03:37:40.397" v="455" actId="478"/>
          <pc:sldLayoutMkLst>
            <pc:docMk/>
            <pc:sldMasterMk cId="274547819" sldId="2147483680"/>
            <pc:sldLayoutMk cId="2977910830" sldId="2147483667"/>
          </pc:sldLayoutMkLst>
          <pc:picChg chg="del">
            <ac:chgData name="Misti Bruceri" userId="4aceba1e-e6fd-4baf-89cc-7cbb9220b062" providerId="ADAL" clId="{1DEE47F5-9A77-4000-B98B-7EEFB4D9F667}" dt="2023-03-23T03:37:40.397" v="455" actId="478"/>
            <ac:picMkLst>
              <pc:docMk/>
              <pc:sldMasterMk cId="274547819" sldId="2147483680"/>
              <pc:sldLayoutMk cId="2977910830" sldId="2147483667"/>
              <ac:picMk id="2" creationId="{6E1EAA51-117D-4323-BA93-849F05E547FE}"/>
            </ac:picMkLst>
          </pc:picChg>
        </pc:sldLayoutChg>
        <pc:sldLayoutChg chg="delSp modSp mod">
          <pc:chgData name="Misti Bruceri" userId="4aceba1e-e6fd-4baf-89cc-7cbb9220b062" providerId="ADAL" clId="{1DEE47F5-9A77-4000-B98B-7EEFB4D9F667}" dt="2023-03-23T03:35:51.117" v="452" actId="478"/>
          <pc:sldLayoutMkLst>
            <pc:docMk/>
            <pc:sldMasterMk cId="274547819" sldId="2147483680"/>
            <pc:sldLayoutMk cId="1076449430" sldId="2147483693"/>
          </pc:sldLayoutMkLst>
          <pc:spChg chg="mod">
            <ac:chgData name="Misti Bruceri" userId="4aceba1e-e6fd-4baf-89cc-7cbb9220b062" providerId="ADAL" clId="{1DEE47F5-9A77-4000-B98B-7EEFB4D9F667}" dt="2023-03-23T03:35:47.133" v="450" actId="1076"/>
            <ac:spMkLst>
              <pc:docMk/>
              <pc:sldMasterMk cId="274547819" sldId="2147483680"/>
              <pc:sldLayoutMk cId="1076449430" sldId="2147483693"/>
              <ac:spMk id="10" creationId="{12670A6E-2088-45BB-82D3-0CF2017D10A3}"/>
            </ac:spMkLst>
          </pc:spChg>
          <pc:cxnChg chg="del mod">
            <ac:chgData name="Misti Bruceri" userId="4aceba1e-e6fd-4baf-89cc-7cbb9220b062" providerId="ADAL" clId="{1DEE47F5-9A77-4000-B98B-7EEFB4D9F667}" dt="2023-03-23T03:35:51.117" v="452" actId="478"/>
            <ac:cxnSpMkLst>
              <pc:docMk/>
              <pc:sldMasterMk cId="274547819" sldId="2147483680"/>
              <pc:sldLayoutMk cId="1076449430" sldId="2147483693"/>
              <ac:cxnSpMk id="9" creationId="{7AC048C2-383B-5448-B1E0-345C1A5734ED}"/>
            </ac:cxnSpMkLst>
          </pc:cxnChg>
        </pc:sldLayoutChg>
        <pc:sldLayoutChg chg="delSp mod">
          <pc:chgData name="Misti Bruceri" userId="4aceba1e-e6fd-4baf-89cc-7cbb9220b062" providerId="ADAL" clId="{1DEE47F5-9A77-4000-B98B-7EEFB4D9F667}" dt="2023-03-23T03:35:38.459" v="449" actId="478"/>
          <pc:sldLayoutMkLst>
            <pc:docMk/>
            <pc:sldMasterMk cId="274547819" sldId="2147483680"/>
            <pc:sldLayoutMk cId="3514751501" sldId="2147483695"/>
          </pc:sldLayoutMkLst>
          <pc:cxnChg chg="del">
            <ac:chgData name="Misti Bruceri" userId="4aceba1e-e6fd-4baf-89cc-7cbb9220b062" providerId="ADAL" clId="{1DEE47F5-9A77-4000-B98B-7EEFB4D9F667}" dt="2023-03-23T03:35:38.459" v="449" actId="478"/>
            <ac:cxnSpMkLst>
              <pc:docMk/>
              <pc:sldMasterMk cId="274547819" sldId="2147483680"/>
              <pc:sldLayoutMk cId="3514751501" sldId="2147483695"/>
              <ac:cxnSpMk id="10" creationId="{631E8C8C-7521-8E45-984F-5C2365CCCF57}"/>
            </ac:cxnSpMkLst>
          </pc:cxnChg>
        </pc:sldLayoutChg>
      </pc:sldMasterChg>
      <pc:sldMasterChg chg="delSp modSp mod setBg addSldLayout delSldLayout modSldLayout">
        <pc:chgData name="Misti Bruceri" userId="4aceba1e-e6fd-4baf-89cc-7cbb9220b062" providerId="ADAL" clId="{1DEE47F5-9A77-4000-B98B-7EEFB4D9F667}" dt="2023-03-23T03:49:50.863" v="572" actId="207"/>
        <pc:sldMasterMkLst>
          <pc:docMk/>
          <pc:sldMasterMk cId="2706378927" sldId="2147483702"/>
        </pc:sldMasterMkLst>
        <pc:spChg chg="mod">
          <ac:chgData name="Misti Bruceri" userId="4aceba1e-e6fd-4baf-89cc-7cbb9220b062" providerId="ADAL" clId="{1DEE47F5-9A77-4000-B98B-7EEFB4D9F667}" dt="2023-03-23T03:44:21.344" v="511" actId="14100"/>
          <ac:spMkLst>
            <pc:docMk/>
            <pc:sldMasterMk cId="2706378927" sldId="2147483702"/>
            <ac:spMk id="2" creationId="{00000000-0000-0000-0000-000000000000}"/>
          </ac:spMkLst>
        </pc:spChg>
        <pc:spChg chg="mod">
          <ac:chgData name="Misti Bruceri" userId="4aceba1e-e6fd-4baf-89cc-7cbb9220b062" providerId="ADAL" clId="{1DEE47F5-9A77-4000-B98B-7EEFB4D9F667}" dt="2023-03-23T03:44:32.649" v="530" actId="14100"/>
          <ac:spMkLst>
            <pc:docMk/>
            <pc:sldMasterMk cId="2706378927" sldId="2147483702"/>
            <ac:spMk id="3" creationId="{00000000-0000-0000-0000-000000000000}"/>
          </ac:spMkLst>
        </pc:spChg>
        <pc:spChg chg="mod">
          <ac:chgData name="Misti Bruceri" userId="4aceba1e-e6fd-4baf-89cc-7cbb9220b062" providerId="ADAL" clId="{1DEE47F5-9A77-4000-B98B-7EEFB4D9F667}" dt="2023-03-23T03:44:58.811" v="531" actId="207"/>
          <ac:spMkLst>
            <pc:docMk/>
            <pc:sldMasterMk cId="2706378927" sldId="2147483702"/>
            <ac:spMk id="9" creationId="{00000000-0000-0000-0000-000000000000}"/>
          </ac:spMkLst>
        </pc:spChg>
        <pc:cxnChg chg="del">
          <ac:chgData name="Misti Bruceri" userId="4aceba1e-e6fd-4baf-89cc-7cbb9220b062" providerId="ADAL" clId="{1DEE47F5-9A77-4000-B98B-7EEFB4D9F667}" dt="2023-03-23T03:37:55.330" v="457" actId="478"/>
          <ac:cxnSpMkLst>
            <pc:docMk/>
            <pc:sldMasterMk cId="2706378927" sldId="2147483702"/>
            <ac:cxnSpMk id="10" creationId="{00000000-0000-0000-0000-000000000000}"/>
          </ac:cxnSpMkLst>
        </pc:cxnChg>
        <pc:sldLayoutChg chg="modSp mod">
          <pc:chgData name="Misti Bruceri" userId="4aceba1e-e6fd-4baf-89cc-7cbb9220b062" providerId="ADAL" clId="{1DEE47F5-9A77-4000-B98B-7EEFB4D9F667}" dt="2023-03-23T03:45:26.681" v="532" actId="207"/>
          <pc:sldLayoutMkLst>
            <pc:docMk/>
            <pc:sldMasterMk cId="2706378927" sldId="2147483702"/>
            <pc:sldLayoutMk cId="1932418634" sldId="2147483703"/>
          </pc:sldLayoutMkLst>
          <pc:spChg chg="mod">
            <ac:chgData name="Misti Bruceri" userId="4aceba1e-e6fd-4baf-89cc-7cbb9220b062" providerId="ADAL" clId="{1DEE47F5-9A77-4000-B98B-7EEFB4D9F667}" dt="2023-03-23T03:43:59.777" v="508" actId="207"/>
            <ac:spMkLst>
              <pc:docMk/>
              <pc:sldMasterMk cId="2706378927" sldId="2147483702"/>
              <pc:sldLayoutMk cId="1932418634" sldId="2147483703"/>
              <ac:spMk id="2" creationId="{00000000-0000-0000-0000-000000000000}"/>
            </ac:spMkLst>
          </pc:spChg>
          <pc:spChg chg="mod">
            <ac:chgData name="Misti Bruceri" userId="4aceba1e-e6fd-4baf-89cc-7cbb9220b062" providerId="ADAL" clId="{1DEE47F5-9A77-4000-B98B-7EEFB4D9F667}" dt="2023-03-23T03:44:04.704" v="509" actId="207"/>
            <ac:spMkLst>
              <pc:docMk/>
              <pc:sldMasterMk cId="2706378927" sldId="2147483702"/>
              <pc:sldLayoutMk cId="1932418634" sldId="2147483703"/>
              <ac:spMk id="3" creationId="{00000000-0000-0000-0000-000000000000}"/>
            </ac:spMkLst>
          </pc:spChg>
          <pc:spChg chg="mod">
            <ac:chgData name="Misti Bruceri" userId="4aceba1e-e6fd-4baf-89cc-7cbb9220b062" providerId="ADAL" clId="{1DEE47F5-9A77-4000-B98B-7EEFB4D9F667}" dt="2023-03-23T03:45:26.681" v="532" actId="207"/>
            <ac:spMkLst>
              <pc:docMk/>
              <pc:sldMasterMk cId="2706378927" sldId="2147483702"/>
              <pc:sldLayoutMk cId="1932418634" sldId="2147483703"/>
              <ac:spMk id="8" creationId="{00000000-0000-0000-0000-000000000000}"/>
            </ac:spMkLst>
          </pc:spChg>
        </pc:sldLayoutChg>
        <pc:sldLayoutChg chg="modSp mod">
          <pc:chgData name="Misti Bruceri" userId="4aceba1e-e6fd-4baf-89cc-7cbb9220b062" providerId="ADAL" clId="{1DEE47F5-9A77-4000-B98B-7EEFB4D9F667}" dt="2023-03-23T03:42:57.095" v="504" actId="255"/>
          <pc:sldLayoutMkLst>
            <pc:docMk/>
            <pc:sldMasterMk cId="2706378927" sldId="2147483702"/>
            <pc:sldLayoutMk cId="178313508" sldId="2147483704"/>
          </pc:sldLayoutMkLst>
          <pc:spChg chg="mod">
            <ac:chgData name="Misti Bruceri" userId="4aceba1e-e6fd-4baf-89cc-7cbb9220b062" providerId="ADAL" clId="{1DEE47F5-9A77-4000-B98B-7EEFB4D9F667}" dt="2023-03-23T03:42:57.095" v="504" actId="255"/>
            <ac:spMkLst>
              <pc:docMk/>
              <pc:sldMasterMk cId="2706378927" sldId="2147483702"/>
              <pc:sldLayoutMk cId="178313508" sldId="2147483704"/>
              <ac:spMk id="2" creationId="{00000000-0000-0000-0000-000000000000}"/>
            </ac:spMkLst>
          </pc:spChg>
          <pc:spChg chg="mod">
            <ac:chgData name="Misti Bruceri" userId="4aceba1e-e6fd-4baf-89cc-7cbb9220b062" providerId="ADAL" clId="{1DEE47F5-9A77-4000-B98B-7EEFB4D9F667}" dt="2023-03-23T03:42:36.796" v="503" actId="1036"/>
            <ac:spMkLst>
              <pc:docMk/>
              <pc:sldMasterMk cId="2706378927" sldId="2147483702"/>
              <pc:sldLayoutMk cId="178313508" sldId="2147483704"/>
              <ac:spMk id="3" creationId="{00000000-0000-0000-0000-000000000000}"/>
            </ac:spMkLst>
          </pc:spChg>
        </pc:sldLayoutChg>
        <pc:sldLayoutChg chg="modSp setBg">
          <pc:chgData name="Misti Bruceri" userId="4aceba1e-e6fd-4baf-89cc-7cbb9220b062" providerId="ADAL" clId="{1DEE47F5-9A77-4000-B98B-7EEFB4D9F667}" dt="2023-03-23T03:49:38.688" v="571" actId="207"/>
          <pc:sldLayoutMkLst>
            <pc:docMk/>
            <pc:sldMasterMk cId="2706378927" sldId="2147483702"/>
            <pc:sldLayoutMk cId="2553059437" sldId="2147483705"/>
          </pc:sldLayoutMkLst>
          <pc:spChg chg="mod">
            <ac:chgData name="Misti Bruceri" userId="4aceba1e-e6fd-4baf-89cc-7cbb9220b062" providerId="ADAL" clId="{1DEE47F5-9A77-4000-B98B-7EEFB4D9F667}" dt="2023-03-23T03:49:38.688" v="571" actId="207"/>
            <ac:spMkLst>
              <pc:docMk/>
              <pc:sldMasterMk cId="2706378927" sldId="2147483702"/>
              <pc:sldLayoutMk cId="2553059437" sldId="2147483705"/>
              <ac:spMk id="2" creationId="{00000000-0000-0000-0000-000000000000}"/>
            </ac:spMkLst>
          </pc:spChg>
        </pc:sldLayoutChg>
        <pc:sldLayoutChg chg="modSp">
          <pc:chgData name="Misti Bruceri" userId="4aceba1e-e6fd-4baf-89cc-7cbb9220b062" providerId="ADAL" clId="{1DEE47F5-9A77-4000-B98B-7EEFB4D9F667}" dt="2023-03-23T03:49:50.863" v="572" actId="207"/>
          <pc:sldLayoutMkLst>
            <pc:docMk/>
            <pc:sldMasterMk cId="2706378927" sldId="2147483702"/>
            <pc:sldLayoutMk cId="3764527587" sldId="2147483706"/>
          </pc:sldLayoutMkLst>
          <pc:spChg chg="mod">
            <ac:chgData name="Misti Bruceri" userId="4aceba1e-e6fd-4baf-89cc-7cbb9220b062" providerId="ADAL" clId="{1DEE47F5-9A77-4000-B98B-7EEFB4D9F667}" dt="2023-03-23T03:49:04.985" v="569" actId="207"/>
            <ac:spMkLst>
              <pc:docMk/>
              <pc:sldMasterMk cId="2706378927" sldId="2147483702"/>
              <pc:sldLayoutMk cId="3764527587" sldId="2147483706"/>
              <ac:spMk id="3" creationId="{00000000-0000-0000-0000-000000000000}"/>
            </ac:spMkLst>
          </pc:spChg>
          <pc:spChg chg="mod">
            <ac:chgData name="Misti Bruceri" userId="4aceba1e-e6fd-4baf-89cc-7cbb9220b062" providerId="ADAL" clId="{1DEE47F5-9A77-4000-B98B-7EEFB4D9F667}" dt="2023-03-23T03:49:13.558" v="570" actId="207"/>
            <ac:spMkLst>
              <pc:docMk/>
              <pc:sldMasterMk cId="2706378927" sldId="2147483702"/>
              <pc:sldLayoutMk cId="3764527587" sldId="2147483706"/>
              <ac:spMk id="4" creationId="{00000000-0000-0000-0000-000000000000}"/>
            </ac:spMkLst>
          </pc:spChg>
          <pc:spChg chg="mod">
            <ac:chgData name="Misti Bruceri" userId="4aceba1e-e6fd-4baf-89cc-7cbb9220b062" providerId="ADAL" clId="{1DEE47F5-9A77-4000-B98B-7EEFB4D9F667}" dt="2023-03-23T03:49:50.863" v="572" actId="207"/>
            <ac:spMkLst>
              <pc:docMk/>
              <pc:sldMasterMk cId="2706378927" sldId="2147483702"/>
              <pc:sldLayoutMk cId="3764527587" sldId="2147483706"/>
              <ac:spMk id="8" creationId="{00000000-0000-0000-0000-000000000000}"/>
            </ac:spMkLst>
          </pc:spChg>
        </pc:sldLayoutChg>
        <pc:sldLayoutChg chg="addSp delSp modSp">
          <pc:chgData name="Misti Bruceri" userId="4aceba1e-e6fd-4baf-89cc-7cbb9220b062" providerId="ADAL" clId="{1DEE47F5-9A77-4000-B98B-7EEFB4D9F667}" dt="2023-03-23T03:31:32.499" v="444"/>
          <pc:sldLayoutMkLst>
            <pc:docMk/>
            <pc:sldMasterMk cId="2706378927" sldId="2147483702"/>
            <pc:sldLayoutMk cId="3895997371" sldId="2147483715"/>
          </pc:sldLayoutMkLst>
          <pc:spChg chg="add mod">
            <ac:chgData name="Misti Bruceri" userId="4aceba1e-e6fd-4baf-89cc-7cbb9220b062" providerId="ADAL" clId="{1DEE47F5-9A77-4000-B98B-7EEFB4D9F667}" dt="2023-03-23T03:30:40.890" v="438"/>
            <ac:spMkLst>
              <pc:docMk/>
              <pc:sldMasterMk cId="2706378927" sldId="2147483702"/>
              <pc:sldLayoutMk cId="3895997371" sldId="2147483715"/>
              <ac:spMk id="2" creationId="{4A834A1A-6A72-89BE-DC35-B3AFB3DDE931}"/>
            </ac:spMkLst>
          </pc:spChg>
          <pc:spChg chg="add del mod">
            <ac:chgData name="Misti Bruceri" userId="4aceba1e-e6fd-4baf-89cc-7cbb9220b062" providerId="ADAL" clId="{1DEE47F5-9A77-4000-B98B-7EEFB4D9F667}" dt="2023-03-23T03:31:32.499" v="444"/>
            <ac:spMkLst>
              <pc:docMk/>
              <pc:sldMasterMk cId="2706378927" sldId="2147483702"/>
              <pc:sldLayoutMk cId="3895997371" sldId="2147483715"/>
              <ac:spMk id="3" creationId="{B99C2921-1F40-7A65-56EC-9C30C5898D42}"/>
            </ac:spMkLst>
          </pc:spChg>
          <pc:spChg chg="add del mod">
            <ac:chgData name="Misti Bruceri" userId="4aceba1e-e6fd-4baf-89cc-7cbb9220b062" providerId="ADAL" clId="{1DEE47F5-9A77-4000-B98B-7EEFB4D9F667}" dt="2023-03-23T03:31:32.499" v="444"/>
            <ac:spMkLst>
              <pc:docMk/>
              <pc:sldMasterMk cId="2706378927" sldId="2147483702"/>
              <pc:sldLayoutMk cId="3895997371" sldId="2147483715"/>
              <ac:spMk id="4" creationId="{9914347F-249C-44A5-4144-472D043260BB}"/>
            </ac:spMkLst>
          </pc:spChg>
          <pc:spChg chg="del">
            <ac:chgData name="Misti Bruceri" userId="4aceba1e-e6fd-4baf-89cc-7cbb9220b062" providerId="ADAL" clId="{1DEE47F5-9A77-4000-B98B-7EEFB4D9F667}" dt="2023-03-23T03:30:39.702" v="437"/>
            <ac:spMkLst>
              <pc:docMk/>
              <pc:sldMasterMk cId="2706378927" sldId="2147483702"/>
              <pc:sldLayoutMk cId="3895997371" sldId="2147483715"/>
              <ac:spMk id="22" creationId="{00000000-0000-0000-0000-000000000000}"/>
            </ac:spMkLst>
          </pc:spChg>
          <pc:spChg chg="add del">
            <ac:chgData name="Misti Bruceri" userId="4aceba1e-e6fd-4baf-89cc-7cbb9220b062" providerId="ADAL" clId="{1DEE47F5-9A77-4000-B98B-7EEFB4D9F667}" dt="2023-03-23T03:31:32.499" v="444"/>
            <ac:spMkLst>
              <pc:docMk/>
              <pc:sldMasterMk cId="2706378927" sldId="2147483702"/>
              <pc:sldLayoutMk cId="3895997371" sldId="2147483715"/>
              <ac:spMk id="24" creationId="{00000000-0000-0000-0000-000000000000}"/>
            </ac:spMkLst>
          </pc:spChg>
        </pc:sldLayoutChg>
        <pc:sldLayoutChg chg="setBg">
          <pc:chgData name="Misti Bruceri" userId="4aceba1e-e6fd-4baf-89cc-7cbb9220b062" providerId="ADAL" clId="{1DEE47F5-9A77-4000-B98B-7EEFB4D9F667}" dt="2023-03-23T03:31:27.308" v="442"/>
          <pc:sldLayoutMkLst>
            <pc:docMk/>
            <pc:sldMasterMk cId="2706378927" sldId="2147483702"/>
            <pc:sldLayoutMk cId="3968808749" sldId="2147483717"/>
          </pc:sldLayoutMkLst>
        </pc:sldLayoutChg>
        <pc:sldLayoutChg chg="delSp modSp mod">
          <pc:chgData name="Misti Bruceri" userId="4aceba1e-e6fd-4baf-89cc-7cbb9220b062" providerId="ADAL" clId="{1DEE47F5-9A77-4000-B98B-7EEFB4D9F667}" dt="2023-03-23T03:34:29.912" v="448" actId="478"/>
          <pc:sldLayoutMkLst>
            <pc:docMk/>
            <pc:sldMasterMk cId="2706378927" sldId="2147483702"/>
            <pc:sldLayoutMk cId="3534917781" sldId="2147483718"/>
          </pc:sldLayoutMkLst>
          <pc:spChg chg="mod">
            <ac:chgData name="Misti Bruceri" userId="4aceba1e-e6fd-4baf-89cc-7cbb9220b062" providerId="ADAL" clId="{1DEE47F5-9A77-4000-B98B-7EEFB4D9F667}" dt="2023-03-23T03:34:26.840" v="447" actId="1076"/>
            <ac:spMkLst>
              <pc:docMk/>
              <pc:sldMasterMk cId="2706378927" sldId="2147483702"/>
              <pc:sldLayoutMk cId="3534917781" sldId="2147483718"/>
              <ac:spMk id="10" creationId="{12670A6E-2088-45BB-82D3-0CF2017D10A3}"/>
            </ac:spMkLst>
          </pc:spChg>
          <pc:cxnChg chg="del">
            <ac:chgData name="Misti Bruceri" userId="4aceba1e-e6fd-4baf-89cc-7cbb9220b062" providerId="ADAL" clId="{1DEE47F5-9A77-4000-B98B-7EEFB4D9F667}" dt="2023-03-23T03:34:29.912" v="448" actId="478"/>
            <ac:cxnSpMkLst>
              <pc:docMk/>
              <pc:sldMasterMk cId="2706378927" sldId="2147483702"/>
              <pc:sldLayoutMk cId="3534917781" sldId="2147483718"/>
              <ac:cxnSpMk id="9" creationId="{7AC048C2-383B-5448-B1E0-345C1A5734ED}"/>
            </ac:cxnSpMkLst>
          </pc:cxnChg>
        </pc:sldLayoutChg>
        <pc:sldLayoutChg chg="delSp modSp mod">
          <pc:chgData name="Misti Bruceri" userId="4aceba1e-e6fd-4baf-89cc-7cbb9220b062" providerId="ADAL" clId="{1DEE47F5-9A77-4000-B98B-7EEFB4D9F667}" dt="2023-03-23T03:36:31.575" v="454" actId="1076"/>
          <pc:sldLayoutMkLst>
            <pc:docMk/>
            <pc:sldMasterMk cId="2706378927" sldId="2147483702"/>
            <pc:sldLayoutMk cId="720044087" sldId="2147483722"/>
          </pc:sldLayoutMkLst>
          <pc:spChg chg="mod">
            <ac:chgData name="Misti Bruceri" userId="4aceba1e-e6fd-4baf-89cc-7cbb9220b062" providerId="ADAL" clId="{1DEE47F5-9A77-4000-B98B-7EEFB4D9F667}" dt="2023-03-23T03:36:31.575" v="454" actId="1076"/>
            <ac:spMkLst>
              <pc:docMk/>
              <pc:sldMasterMk cId="2706378927" sldId="2147483702"/>
              <pc:sldLayoutMk cId="720044087" sldId="2147483722"/>
              <ac:spMk id="8" creationId="{47AAC473-0B2E-8F4C-9F56-824AAE42C2DD}"/>
            </ac:spMkLst>
          </pc:spChg>
          <pc:spChg chg="mod">
            <ac:chgData name="Misti Bruceri" userId="4aceba1e-e6fd-4baf-89cc-7cbb9220b062" providerId="ADAL" clId="{1DEE47F5-9A77-4000-B98B-7EEFB4D9F667}" dt="2023-03-23T03:33:58.582" v="445" actId="1076"/>
            <ac:spMkLst>
              <pc:docMk/>
              <pc:sldMasterMk cId="2706378927" sldId="2147483702"/>
              <pc:sldLayoutMk cId="720044087" sldId="2147483722"/>
              <ac:spMk id="11" creationId="{E58C87CF-A7C8-46CE-B6FA-BF089AD2A4CB}"/>
            </ac:spMkLst>
          </pc:spChg>
          <pc:cxnChg chg="del">
            <ac:chgData name="Misti Bruceri" userId="4aceba1e-e6fd-4baf-89cc-7cbb9220b062" providerId="ADAL" clId="{1DEE47F5-9A77-4000-B98B-7EEFB4D9F667}" dt="2023-03-23T03:34:00.883" v="446" actId="478"/>
            <ac:cxnSpMkLst>
              <pc:docMk/>
              <pc:sldMasterMk cId="2706378927" sldId="2147483702"/>
              <pc:sldLayoutMk cId="720044087" sldId="2147483722"/>
              <ac:cxnSpMk id="10" creationId="{631E8C8C-7521-8E45-984F-5C2365CCCF57}"/>
            </ac:cxnSpMkLst>
          </pc:cxnChg>
        </pc:sldLayoutChg>
        <pc:sldLayoutChg chg="new del mod">
          <pc:chgData name="Misti Bruceri" userId="4aceba1e-e6fd-4baf-89cc-7cbb9220b062" providerId="ADAL" clId="{1DEE47F5-9A77-4000-B98B-7EEFB4D9F667}" dt="2023-03-23T03:30:19.862" v="436" actId="11236"/>
          <pc:sldLayoutMkLst>
            <pc:docMk/>
            <pc:sldMasterMk cId="2706378927" sldId="2147483702"/>
            <pc:sldLayoutMk cId="443595098" sldId="2147483723"/>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6.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_rels/chart8.xml.rels><?xml version="1.0" encoding="UTF-8" standalone="yes"?>
<Relationships xmlns="http://schemas.openxmlformats.org/package/2006/relationships"><Relationship Id="rId1" Type="http://schemas.openxmlformats.org/officeDocument/2006/relationships/oleObject" Target="Book2" TargetMode="Externa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7C8B-4AC5-80D2-DCEFEB3F2C7C}"/>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C8B-4AC5-80D2-DCEFEB3F2C7C}"/>
              </c:ext>
            </c:extLst>
          </c:dPt>
          <c:val>
            <c:numRef>
              <c:f>Sheet1!$D$3:$D$4</c:f>
              <c:numCache>
                <c:formatCode>General</c:formatCode>
                <c:ptCount val="2"/>
                <c:pt idx="0">
                  <c:v>15</c:v>
                </c:pt>
                <c:pt idx="1">
                  <c:v>85</c:v>
                </c:pt>
              </c:numCache>
            </c:numRef>
          </c:val>
          <c:extLst>
            <c:ext xmlns:c16="http://schemas.microsoft.com/office/drawing/2014/chart" uri="{C3380CC4-5D6E-409C-BE32-E72D297353CC}">
              <c16:uniqueId val="{00000004-7C8B-4AC5-80D2-DCEFEB3F2C7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4472C4"/>
              </a:solidFill>
              <a:ln w="19050">
                <a:solidFill>
                  <a:schemeClr val="lt1"/>
                </a:solidFill>
              </a:ln>
              <a:effectLst/>
            </c:spPr>
            <c:extLst>
              <c:ext xmlns:c16="http://schemas.microsoft.com/office/drawing/2014/chart" uri="{C3380CC4-5D6E-409C-BE32-E72D297353CC}">
                <c16:uniqueId val="{00000001-E5C8-4F5B-976C-CA8C733A47D5}"/>
              </c:ext>
            </c:extLst>
          </c:dPt>
          <c:dPt>
            <c:idx val="1"/>
            <c:bubble3D val="0"/>
            <c:spPr>
              <a:solidFill>
                <a:srgbClr val="5B9BD5"/>
              </a:solidFill>
              <a:ln w="19050">
                <a:solidFill>
                  <a:schemeClr val="lt1"/>
                </a:solidFill>
              </a:ln>
              <a:effectLst/>
            </c:spPr>
            <c:extLst>
              <c:ext xmlns:c16="http://schemas.microsoft.com/office/drawing/2014/chart" uri="{C3380CC4-5D6E-409C-BE32-E72D297353CC}">
                <c16:uniqueId val="{00000003-E5C8-4F5B-976C-CA8C733A47D5}"/>
              </c:ext>
            </c:extLst>
          </c:dPt>
          <c:dPt>
            <c:idx val="2"/>
            <c:bubble3D val="0"/>
            <c:spPr>
              <a:solidFill>
                <a:srgbClr val="00B0F0"/>
              </a:solidFill>
            </c:spPr>
            <c:extLst>
              <c:ext xmlns:c16="http://schemas.microsoft.com/office/drawing/2014/chart" uri="{C3380CC4-5D6E-409C-BE32-E72D297353CC}">
                <c16:uniqueId val="{00000004-960A-4545-B6B2-2BDF88AD9877}"/>
              </c:ext>
            </c:extLst>
          </c:dPt>
          <c:dPt>
            <c:idx val="3"/>
            <c:bubble3D val="0"/>
            <c:spPr>
              <a:solidFill>
                <a:srgbClr val="E7E6E6">
                  <a:lumMod val="75000"/>
                </a:srgbClr>
              </a:solidFill>
            </c:spPr>
            <c:extLst>
              <c:ext xmlns:c16="http://schemas.microsoft.com/office/drawing/2014/chart" uri="{C3380CC4-5D6E-409C-BE32-E72D297353CC}">
                <c16:uniqueId val="{00000005-960A-4545-B6B2-2BDF88AD9877}"/>
              </c:ext>
            </c:extLst>
          </c:dPt>
          <c:val>
            <c:numRef>
              <c:f>Sheet1!$O$4:$O$7</c:f>
              <c:numCache>
                <c:formatCode>General</c:formatCode>
                <c:ptCount val="4"/>
                <c:pt idx="0">
                  <c:v>5</c:v>
                </c:pt>
                <c:pt idx="1">
                  <c:v>25</c:v>
                </c:pt>
                <c:pt idx="2">
                  <c:v>10</c:v>
                </c:pt>
                <c:pt idx="3">
                  <c:v>60</c:v>
                </c:pt>
              </c:numCache>
            </c:numRef>
          </c:val>
          <c:extLst>
            <c:ext xmlns:c16="http://schemas.microsoft.com/office/drawing/2014/chart" uri="{C3380CC4-5D6E-409C-BE32-E72D297353CC}">
              <c16:uniqueId val="{00000004-E5C8-4F5B-976C-CA8C733A47D5}"/>
            </c:ext>
          </c:extLst>
        </c:ser>
        <c:dLbls>
          <c:showLegendKey val="0"/>
          <c:showVal val="0"/>
          <c:showCatName val="0"/>
          <c:showSerName val="0"/>
          <c:showPercent val="0"/>
          <c:showBubbleSize val="0"/>
          <c:showLeaderLines val="0"/>
        </c:dLbls>
        <c:firstSliceAng val="27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Sheet1!$G$1</c:f>
              <c:strCache>
                <c:ptCount val="1"/>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2-91A4-4247-9DCF-124545F2EFAF}"/>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1-91A4-4247-9DCF-124545F2EFAF}"/>
              </c:ext>
            </c:extLst>
          </c:dPt>
          <c:dPt>
            <c:idx val="2"/>
            <c:bubble3D val="0"/>
            <c:spPr>
              <a:solidFill>
                <a:schemeClr val="dk1">
                  <a:tint val="75000"/>
                </a:schemeClr>
              </a:solidFill>
              <a:ln w="19050">
                <a:solidFill>
                  <a:schemeClr val="lt1"/>
                </a:solidFill>
              </a:ln>
              <a:effectLst/>
            </c:spPr>
            <c:extLst>
              <c:ext xmlns:c16="http://schemas.microsoft.com/office/drawing/2014/chart" uri="{C3380CC4-5D6E-409C-BE32-E72D297353CC}">
                <c16:uniqueId val="{00000005-F604-4BA9-BC9E-BF6E2C20810D}"/>
              </c:ext>
            </c:extLst>
          </c:dPt>
          <c:dPt>
            <c:idx val="3"/>
            <c:bubble3D val="0"/>
            <c:spPr>
              <a:solidFill>
                <a:schemeClr val="dk1">
                  <a:tint val="98500"/>
                </a:schemeClr>
              </a:solidFill>
              <a:ln w="19050">
                <a:solidFill>
                  <a:schemeClr val="lt1"/>
                </a:solidFill>
              </a:ln>
              <a:effectLst/>
            </c:spPr>
            <c:extLst>
              <c:ext xmlns:c16="http://schemas.microsoft.com/office/drawing/2014/chart" uri="{C3380CC4-5D6E-409C-BE32-E72D297353CC}">
                <c16:uniqueId val="{00000007-F604-4BA9-BC9E-BF6E2C20810D}"/>
              </c:ext>
            </c:extLst>
          </c:dPt>
          <c:cat>
            <c:strRef>
              <c:f>Sheet1!$A$2:$A$4</c:f>
              <c:strCache>
                <c:ptCount val="3"/>
                <c:pt idx="0">
                  <c:v>1st Qtr</c:v>
                </c:pt>
                <c:pt idx="1">
                  <c:v>2nd Qtr</c:v>
                </c:pt>
                <c:pt idx="2">
                  <c:v>3rd Qtr</c:v>
                </c:pt>
              </c:strCache>
            </c:strRef>
          </c:cat>
          <c:val>
            <c:numRef>
              <c:f>Sheet1!$G$2:$G$4</c:f>
              <c:numCache>
                <c:formatCode>General</c:formatCode>
                <c:ptCount val="3"/>
                <c:pt idx="0">
                  <c:v>20</c:v>
                </c:pt>
                <c:pt idx="1">
                  <c:v>30</c:v>
                </c:pt>
                <c:pt idx="2">
                  <c:v>50</c:v>
                </c:pt>
              </c:numCache>
            </c:numRef>
          </c:val>
          <c:extLst>
            <c:ext xmlns:c16="http://schemas.microsoft.com/office/drawing/2014/chart" uri="{C3380CC4-5D6E-409C-BE32-E72D297353CC}">
              <c16:uniqueId val="{00000000-91A4-4247-9DCF-124545F2EFA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Sheet1!$D$1</c:f>
              <c:strCache>
                <c:ptCount val="1"/>
                <c:pt idx="0">
                  <c:v>Column2</c:v>
                </c:pt>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1-3722-4A06-A4A2-2FB727C336C1}"/>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3722-4A06-A4A2-2FB727C336C1}"/>
              </c:ext>
            </c:extLst>
          </c:dPt>
          <c:dPt>
            <c:idx val="2"/>
            <c:bubble3D val="0"/>
            <c:spPr>
              <a:solidFill>
                <a:schemeClr val="dk1">
                  <a:tint val="75000"/>
                </a:schemeClr>
              </a:solidFill>
              <a:ln w="19050">
                <a:solidFill>
                  <a:schemeClr val="lt1"/>
                </a:solidFill>
              </a:ln>
              <a:effectLst/>
            </c:spPr>
            <c:extLst>
              <c:ext xmlns:c16="http://schemas.microsoft.com/office/drawing/2014/chart" uri="{C3380CC4-5D6E-409C-BE32-E72D297353CC}">
                <c16:uniqueId val="{00000005-3722-4A06-A4A2-2FB727C336C1}"/>
              </c:ext>
            </c:extLst>
          </c:dPt>
          <c:dPt>
            <c:idx val="3"/>
            <c:bubble3D val="0"/>
            <c:spPr>
              <a:solidFill>
                <a:schemeClr val="dk1">
                  <a:tint val="98500"/>
                </a:schemeClr>
              </a:solidFill>
              <a:ln w="19050">
                <a:solidFill>
                  <a:schemeClr val="lt1"/>
                </a:solidFill>
              </a:ln>
              <a:effectLst/>
            </c:spPr>
            <c:extLst>
              <c:ext xmlns:c16="http://schemas.microsoft.com/office/drawing/2014/chart" uri="{C3380CC4-5D6E-409C-BE32-E72D297353CC}">
                <c16:uniqueId val="{00000007-3722-4A06-A4A2-2FB727C336C1}"/>
              </c:ext>
            </c:extLst>
          </c:dPt>
          <c:cat>
            <c:strRef>
              <c:f>Sheet1!$A$2:$A$4</c:f>
              <c:strCache>
                <c:ptCount val="3"/>
                <c:pt idx="0">
                  <c:v>1st Qtr</c:v>
                </c:pt>
                <c:pt idx="1">
                  <c:v>2nd Qtr</c:v>
                </c:pt>
                <c:pt idx="2">
                  <c:v>3rd Qtr</c:v>
                </c:pt>
              </c:strCache>
            </c:strRef>
          </c:cat>
          <c:val>
            <c:numRef>
              <c:f>Sheet1!$D$2:$D$4</c:f>
              <c:numCache>
                <c:formatCode>General</c:formatCode>
                <c:ptCount val="3"/>
                <c:pt idx="0">
                  <c:v>4</c:v>
                </c:pt>
                <c:pt idx="1">
                  <c:v>3</c:v>
                </c:pt>
                <c:pt idx="2">
                  <c:v>93</c:v>
                </c:pt>
              </c:numCache>
            </c:numRef>
          </c:val>
          <c:extLst>
            <c:ext xmlns:c16="http://schemas.microsoft.com/office/drawing/2014/chart" uri="{C3380CC4-5D6E-409C-BE32-E72D297353CC}">
              <c16:uniqueId val="{00000008-3722-4A06-A4A2-2FB727C336C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Sheet1!$E$1</c:f>
              <c:strCache>
                <c:ptCount val="1"/>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1-391B-4ABB-B262-E1219A7CBEFF}"/>
              </c:ext>
            </c:extLst>
          </c:dPt>
          <c:dPt>
            <c:idx val="1"/>
            <c:bubble3D val="0"/>
            <c:spPr>
              <a:solidFill>
                <a:schemeClr val="accent1">
                  <a:lumMod val="60000"/>
                  <a:lumOff val="40000"/>
                </a:schemeClr>
              </a:solidFill>
              <a:ln w="19050">
                <a:solidFill>
                  <a:schemeClr val="lt1"/>
                </a:solidFill>
              </a:ln>
              <a:effectLst/>
            </c:spPr>
            <c:extLst>
              <c:ext xmlns:c16="http://schemas.microsoft.com/office/drawing/2014/chart" uri="{C3380CC4-5D6E-409C-BE32-E72D297353CC}">
                <c16:uniqueId val="{00000003-391B-4ABB-B262-E1219A7CBEFF}"/>
              </c:ext>
            </c:extLst>
          </c:dPt>
          <c:dPt>
            <c:idx val="2"/>
            <c:bubble3D val="0"/>
            <c:spPr>
              <a:solidFill>
                <a:schemeClr val="dk1">
                  <a:tint val="75000"/>
                </a:schemeClr>
              </a:solidFill>
              <a:ln w="19050">
                <a:solidFill>
                  <a:schemeClr val="lt1"/>
                </a:solidFill>
              </a:ln>
              <a:effectLst/>
            </c:spPr>
            <c:extLst>
              <c:ext xmlns:c16="http://schemas.microsoft.com/office/drawing/2014/chart" uri="{C3380CC4-5D6E-409C-BE32-E72D297353CC}">
                <c16:uniqueId val="{00000005-391B-4ABB-B262-E1219A7CBEFF}"/>
              </c:ext>
            </c:extLst>
          </c:dPt>
          <c:dPt>
            <c:idx val="3"/>
            <c:bubble3D val="0"/>
            <c:spPr>
              <a:solidFill>
                <a:schemeClr val="dk1">
                  <a:tint val="98500"/>
                </a:schemeClr>
              </a:solidFill>
              <a:ln w="19050">
                <a:solidFill>
                  <a:schemeClr val="lt1"/>
                </a:solidFill>
              </a:ln>
              <a:effectLst/>
            </c:spPr>
            <c:extLst>
              <c:ext xmlns:c16="http://schemas.microsoft.com/office/drawing/2014/chart" uri="{C3380CC4-5D6E-409C-BE32-E72D297353CC}">
                <c16:uniqueId val="{00000007-391B-4ABB-B262-E1219A7CBEFF}"/>
              </c:ext>
            </c:extLst>
          </c:dPt>
          <c:cat>
            <c:strRef>
              <c:f>Sheet1!$A$2:$A$4</c:f>
              <c:strCache>
                <c:ptCount val="3"/>
                <c:pt idx="0">
                  <c:v>1st Qtr</c:v>
                </c:pt>
                <c:pt idx="1">
                  <c:v>2nd Qtr</c:v>
                </c:pt>
                <c:pt idx="2">
                  <c:v>3rd Qtr</c:v>
                </c:pt>
              </c:strCache>
            </c:strRef>
          </c:cat>
          <c:val>
            <c:numRef>
              <c:f>Sheet1!$E$2:$E$4</c:f>
              <c:numCache>
                <c:formatCode>General</c:formatCode>
                <c:ptCount val="3"/>
                <c:pt idx="0">
                  <c:v>10</c:v>
                </c:pt>
                <c:pt idx="1">
                  <c:v>40</c:v>
                </c:pt>
                <c:pt idx="2">
                  <c:v>60</c:v>
                </c:pt>
              </c:numCache>
            </c:numRef>
          </c:val>
          <c:extLst>
            <c:ext xmlns:c16="http://schemas.microsoft.com/office/drawing/2014/chart" uri="{C3380CC4-5D6E-409C-BE32-E72D297353CC}">
              <c16:uniqueId val="{00000008-391B-4ABB-B262-E1219A7CBEF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1-7C8B-4AC5-80D2-DCEFEB3F2C7C}"/>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C8B-4AC5-80D2-DCEFEB3F2C7C}"/>
              </c:ext>
            </c:extLst>
          </c:dPt>
          <c:val>
            <c:numRef>
              <c:f>Sheet1!$D$3:$D$4</c:f>
              <c:numCache>
                <c:formatCode>General</c:formatCode>
                <c:ptCount val="2"/>
                <c:pt idx="0">
                  <c:v>15</c:v>
                </c:pt>
                <c:pt idx="1">
                  <c:v>85</c:v>
                </c:pt>
              </c:numCache>
            </c:numRef>
          </c:val>
          <c:extLst>
            <c:ext xmlns:c16="http://schemas.microsoft.com/office/drawing/2014/chart" uri="{C3380CC4-5D6E-409C-BE32-E72D297353CC}">
              <c16:uniqueId val="{00000004-7C8B-4AC5-80D2-DCEFEB3F2C7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279989"/>
              </a:solidFill>
              <a:ln w="19050">
                <a:solidFill>
                  <a:schemeClr val="lt1"/>
                </a:solidFill>
              </a:ln>
              <a:effectLst/>
            </c:spPr>
            <c:extLst>
              <c:ext xmlns:c16="http://schemas.microsoft.com/office/drawing/2014/chart" uri="{C3380CC4-5D6E-409C-BE32-E72D297353CC}">
                <c16:uniqueId val="{00000001-7C8B-4AC5-80D2-DCEFEB3F2C7C}"/>
              </c:ext>
            </c:extLst>
          </c:dPt>
          <c:dPt>
            <c:idx val="1"/>
            <c:bubble3D val="0"/>
            <c:spPr>
              <a:solidFill>
                <a:srgbClr val="BFBFBF"/>
              </a:solidFill>
              <a:ln w="19050">
                <a:solidFill>
                  <a:schemeClr val="lt1"/>
                </a:solidFill>
              </a:ln>
              <a:effectLst/>
            </c:spPr>
            <c:extLst>
              <c:ext xmlns:c16="http://schemas.microsoft.com/office/drawing/2014/chart" uri="{C3380CC4-5D6E-409C-BE32-E72D297353CC}">
                <c16:uniqueId val="{00000003-7C8B-4AC5-80D2-DCEFEB3F2C7C}"/>
              </c:ext>
            </c:extLst>
          </c:dPt>
          <c:val>
            <c:numRef>
              <c:f>Sheet1!$D$3:$D$4</c:f>
              <c:numCache>
                <c:formatCode>General</c:formatCode>
                <c:ptCount val="2"/>
                <c:pt idx="0">
                  <c:v>15</c:v>
                </c:pt>
                <c:pt idx="1">
                  <c:v>85</c:v>
                </c:pt>
              </c:numCache>
            </c:numRef>
          </c:val>
          <c:extLst>
            <c:ext xmlns:c16="http://schemas.microsoft.com/office/drawing/2014/chart" uri="{C3380CC4-5D6E-409C-BE32-E72D297353CC}">
              <c16:uniqueId val="{00000004-7C8B-4AC5-80D2-DCEFEB3F2C7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279989"/>
              </a:solidFill>
              <a:ln w="19050">
                <a:solidFill>
                  <a:schemeClr val="lt1"/>
                </a:solidFill>
              </a:ln>
              <a:effectLst/>
            </c:spPr>
            <c:extLst>
              <c:ext xmlns:c16="http://schemas.microsoft.com/office/drawing/2014/chart" uri="{C3380CC4-5D6E-409C-BE32-E72D297353CC}">
                <c16:uniqueId val="{00000001-7C8B-4AC5-80D2-DCEFEB3F2C7C}"/>
              </c:ext>
            </c:extLst>
          </c:dPt>
          <c:dPt>
            <c:idx val="1"/>
            <c:bubble3D val="0"/>
            <c:spPr>
              <a:solidFill>
                <a:srgbClr val="BFBFBF"/>
              </a:solidFill>
              <a:ln w="19050">
                <a:solidFill>
                  <a:schemeClr val="lt1"/>
                </a:solidFill>
              </a:ln>
              <a:effectLst/>
            </c:spPr>
            <c:extLst>
              <c:ext xmlns:c16="http://schemas.microsoft.com/office/drawing/2014/chart" uri="{C3380CC4-5D6E-409C-BE32-E72D297353CC}">
                <c16:uniqueId val="{00000003-7C8B-4AC5-80D2-DCEFEB3F2C7C}"/>
              </c:ext>
            </c:extLst>
          </c:dPt>
          <c:val>
            <c:numRef>
              <c:f>Sheet1!$D$3:$D$4</c:f>
              <c:numCache>
                <c:formatCode>General</c:formatCode>
                <c:ptCount val="2"/>
                <c:pt idx="0">
                  <c:v>15</c:v>
                </c:pt>
                <c:pt idx="1">
                  <c:v>85</c:v>
                </c:pt>
              </c:numCache>
            </c:numRef>
          </c:val>
          <c:extLst>
            <c:ext xmlns:c16="http://schemas.microsoft.com/office/drawing/2014/chart" uri="{C3380CC4-5D6E-409C-BE32-E72D297353CC}">
              <c16:uniqueId val="{00000004-7C8B-4AC5-80D2-DCEFEB3F2C7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945D-472C-AA72-AA7F49F8CA60}"/>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945D-472C-AA72-AA7F49F8CA60}"/>
              </c:ext>
            </c:extLst>
          </c:dPt>
          <c:val>
            <c:numRef>
              <c:f>Sheet1!$I$4:$I$5</c:f>
              <c:numCache>
                <c:formatCode>General</c:formatCode>
                <c:ptCount val="2"/>
                <c:pt idx="0">
                  <c:v>10</c:v>
                </c:pt>
                <c:pt idx="1">
                  <c:v>90</c:v>
                </c:pt>
              </c:numCache>
            </c:numRef>
          </c:val>
          <c:extLst>
            <c:ext xmlns:c16="http://schemas.microsoft.com/office/drawing/2014/chart" uri="{C3380CC4-5D6E-409C-BE32-E72D297353CC}">
              <c16:uniqueId val="{00000004-945D-472C-AA72-AA7F49F8CA60}"/>
            </c:ext>
          </c:extLst>
        </c:ser>
        <c:dLbls>
          <c:showLegendKey val="0"/>
          <c:showVal val="0"/>
          <c:showCatName val="0"/>
          <c:showSerName val="0"/>
          <c:showPercent val="0"/>
          <c:showBubbleSize val="0"/>
          <c:showLeaderLines val="0"/>
        </c:dLbls>
        <c:firstSliceAng val="1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4472C4"/>
              </a:solidFill>
              <a:ln w="19050">
                <a:solidFill>
                  <a:schemeClr val="lt1"/>
                </a:solidFill>
              </a:ln>
              <a:effectLst/>
            </c:spPr>
            <c:extLst>
              <c:ext xmlns:c16="http://schemas.microsoft.com/office/drawing/2014/chart" uri="{C3380CC4-5D6E-409C-BE32-E72D297353CC}">
                <c16:uniqueId val="{00000001-62DA-4CA5-9FC3-531CDF33FED8}"/>
              </c:ext>
            </c:extLst>
          </c:dPt>
          <c:dPt>
            <c:idx val="1"/>
            <c:bubble3D val="0"/>
            <c:spPr>
              <a:solidFill>
                <a:srgbClr val="5B9BD5"/>
              </a:solidFill>
              <a:ln w="19050">
                <a:solidFill>
                  <a:schemeClr val="lt1"/>
                </a:solidFill>
              </a:ln>
              <a:effectLst/>
            </c:spPr>
            <c:extLst>
              <c:ext xmlns:c16="http://schemas.microsoft.com/office/drawing/2014/chart" uri="{C3380CC4-5D6E-409C-BE32-E72D297353CC}">
                <c16:uniqueId val="{00000003-62DA-4CA5-9FC3-531CDF33FED8}"/>
              </c:ext>
            </c:extLst>
          </c:dPt>
          <c:val>
            <c:numRef>
              <c:f>Sheet1!$L$4:$L$6</c:f>
              <c:numCache>
                <c:formatCode>General</c:formatCode>
                <c:ptCount val="3"/>
                <c:pt idx="0">
                  <c:v>20</c:v>
                </c:pt>
                <c:pt idx="1">
                  <c:v>35</c:v>
                </c:pt>
                <c:pt idx="2">
                  <c:v>45</c:v>
                </c:pt>
              </c:numCache>
            </c:numRef>
          </c:val>
          <c:extLst>
            <c:ext xmlns:c16="http://schemas.microsoft.com/office/drawing/2014/chart" uri="{C3380CC4-5D6E-409C-BE32-E72D297353CC}">
              <c16:uniqueId val="{00000004-62DA-4CA5-9FC3-531CDF33FED8}"/>
            </c:ext>
          </c:extLst>
        </c:ser>
        <c:dLbls>
          <c:showLegendKey val="0"/>
          <c:showVal val="0"/>
          <c:showCatName val="0"/>
          <c:showSerName val="0"/>
          <c:showPercent val="0"/>
          <c:showBubbleSize val="0"/>
          <c:showLeaderLines val="0"/>
        </c:dLbls>
        <c:firstSliceAng val="27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4472C4"/>
              </a:solidFill>
              <a:ln w="19050">
                <a:solidFill>
                  <a:schemeClr val="lt1"/>
                </a:solidFill>
              </a:ln>
              <a:effectLst/>
            </c:spPr>
            <c:extLst>
              <c:ext xmlns:c16="http://schemas.microsoft.com/office/drawing/2014/chart" uri="{C3380CC4-5D6E-409C-BE32-E72D297353CC}">
                <c16:uniqueId val="{00000001-E5C8-4F5B-976C-CA8C733A47D5}"/>
              </c:ext>
            </c:extLst>
          </c:dPt>
          <c:dPt>
            <c:idx val="1"/>
            <c:bubble3D val="0"/>
            <c:spPr>
              <a:solidFill>
                <a:srgbClr val="5B9BD5"/>
              </a:solidFill>
              <a:ln w="19050">
                <a:solidFill>
                  <a:schemeClr val="lt1"/>
                </a:solidFill>
              </a:ln>
              <a:effectLst/>
            </c:spPr>
            <c:extLst>
              <c:ext xmlns:c16="http://schemas.microsoft.com/office/drawing/2014/chart" uri="{C3380CC4-5D6E-409C-BE32-E72D297353CC}">
                <c16:uniqueId val="{00000003-E5C8-4F5B-976C-CA8C733A47D5}"/>
              </c:ext>
            </c:extLst>
          </c:dPt>
          <c:val>
            <c:numRef>
              <c:f>Sheet1!$M$4:$M$6</c:f>
              <c:numCache>
                <c:formatCode>General</c:formatCode>
                <c:ptCount val="3"/>
                <c:pt idx="0">
                  <c:v>15</c:v>
                </c:pt>
                <c:pt idx="1">
                  <c:v>35</c:v>
                </c:pt>
                <c:pt idx="2">
                  <c:v>50</c:v>
                </c:pt>
              </c:numCache>
            </c:numRef>
          </c:val>
          <c:extLst>
            <c:ext xmlns:c16="http://schemas.microsoft.com/office/drawing/2014/chart" uri="{C3380CC4-5D6E-409C-BE32-E72D297353CC}">
              <c16:uniqueId val="{00000004-E5C8-4F5B-976C-CA8C733A47D5}"/>
            </c:ext>
          </c:extLst>
        </c:ser>
        <c:dLbls>
          <c:showLegendKey val="0"/>
          <c:showVal val="0"/>
          <c:showCatName val="0"/>
          <c:showSerName val="0"/>
          <c:showPercent val="0"/>
          <c:showBubbleSize val="0"/>
          <c:showLeaderLines val="0"/>
        </c:dLbls>
        <c:firstSliceAng val="27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70C0"/>
              </a:solidFill>
              <a:ln w="19050">
                <a:solidFill>
                  <a:schemeClr val="lt1"/>
                </a:solidFill>
              </a:ln>
              <a:effectLst/>
            </c:spPr>
            <c:extLst>
              <c:ext xmlns:c16="http://schemas.microsoft.com/office/drawing/2014/chart" uri="{C3380CC4-5D6E-409C-BE32-E72D297353CC}">
                <c16:uniqueId val="{00000001-945D-472C-AA72-AA7F49F8CA60}"/>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945D-472C-AA72-AA7F49F8CA60}"/>
              </c:ext>
            </c:extLst>
          </c:dPt>
          <c:val>
            <c:numRef>
              <c:f>Sheet1!$I$4:$I$5</c:f>
              <c:numCache>
                <c:formatCode>General</c:formatCode>
                <c:ptCount val="2"/>
                <c:pt idx="0">
                  <c:v>10</c:v>
                </c:pt>
                <c:pt idx="1">
                  <c:v>90</c:v>
                </c:pt>
              </c:numCache>
            </c:numRef>
          </c:val>
          <c:extLst>
            <c:ext xmlns:c16="http://schemas.microsoft.com/office/drawing/2014/chart" uri="{C3380CC4-5D6E-409C-BE32-E72D297353CC}">
              <c16:uniqueId val="{00000004-945D-472C-AA72-AA7F49F8CA60}"/>
            </c:ext>
          </c:extLst>
        </c:ser>
        <c:dLbls>
          <c:showLegendKey val="0"/>
          <c:showVal val="0"/>
          <c:showCatName val="0"/>
          <c:showSerName val="0"/>
          <c:showPercent val="0"/>
          <c:showBubbleSize val="0"/>
          <c:showLeaderLines val="0"/>
        </c:dLbls>
        <c:firstSliceAng val="1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rgbClr val="4472C4"/>
              </a:solidFill>
              <a:ln w="19050">
                <a:solidFill>
                  <a:schemeClr val="lt1"/>
                </a:solidFill>
              </a:ln>
              <a:effectLst/>
            </c:spPr>
            <c:extLst>
              <c:ext xmlns:c16="http://schemas.microsoft.com/office/drawing/2014/chart" uri="{C3380CC4-5D6E-409C-BE32-E72D297353CC}">
                <c16:uniqueId val="{00000001-62DA-4CA5-9FC3-531CDF33FED8}"/>
              </c:ext>
            </c:extLst>
          </c:dPt>
          <c:dPt>
            <c:idx val="1"/>
            <c:bubble3D val="0"/>
            <c:spPr>
              <a:solidFill>
                <a:srgbClr val="5B9BD5"/>
              </a:solidFill>
              <a:ln w="19050">
                <a:solidFill>
                  <a:schemeClr val="lt1"/>
                </a:solidFill>
              </a:ln>
              <a:effectLst/>
            </c:spPr>
            <c:extLst>
              <c:ext xmlns:c16="http://schemas.microsoft.com/office/drawing/2014/chart" uri="{C3380CC4-5D6E-409C-BE32-E72D297353CC}">
                <c16:uniqueId val="{00000003-62DA-4CA5-9FC3-531CDF33FED8}"/>
              </c:ext>
            </c:extLst>
          </c:dPt>
          <c:dPt>
            <c:idx val="2"/>
            <c:bubble3D val="0"/>
            <c:spPr>
              <a:solidFill>
                <a:srgbClr val="00B0F0"/>
              </a:solidFill>
            </c:spPr>
            <c:extLst>
              <c:ext xmlns:c16="http://schemas.microsoft.com/office/drawing/2014/chart" uri="{C3380CC4-5D6E-409C-BE32-E72D297353CC}">
                <c16:uniqueId val="{00000004-A4E2-4A0E-9215-EF9A4A49E572}"/>
              </c:ext>
            </c:extLst>
          </c:dPt>
          <c:dPt>
            <c:idx val="3"/>
            <c:bubble3D val="0"/>
            <c:spPr>
              <a:solidFill>
                <a:srgbClr val="E7E6E6">
                  <a:lumMod val="75000"/>
                </a:srgbClr>
              </a:solidFill>
            </c:spPr>
            <c:extLst>
              <c:ext xmlns:c16="http://schemas.microsoft.com/office/drawing/2014/chart" uri="{C3380CC4-5D6E-409C-BE32-E72D297353CC}">
                <c16:uniqueId val="{00000005-A4E2-4A0E-9215-EF9A4A49E572}"/>
              </c:ext>
            </c:extLst>
          </c:dPt>
          <c:val>
            <c:numRef>
              <c:f>Sheet1!$O$4:$O$7</c:f>
              <c:numCache>
                <c:formatCode>General</c:formatCode>
                <c:ptCount val="4"/>
                <c:pt idx="0">
                  <c:v>5</c:v>
                </c:pt>
                <c:pt idx="1">
                  <c:v>25</c:v>
                </c:pt>
                <c:pt idx="2">
                  <c:v>10</c:v>
                </c:pt>
                <c:pt idx="3">
                  <c:v>60</c:v>
                </c:pt>
              </c:numCache>
            </c:numRef>
          </c:val>
          <c:extLst>
            <c:ext xmlns:c16="http://schemas.microsoft.com/office/drawing/2014/chart" uri="{C3380CC4-5D6E-409C-BE32-E72D297353CC}">
              <c16:uniqueId val="{00000004-62DA-4CA5-9FC3-531CDF33FED8}"/>
            </c:ext>
          </c:extLst>
        </c:ser>
        <c:dLbls>
          <c:showLegendKey val="0"/>
          <c:showVal val="0"/>
          <c:showCatName val="0"/>
          <c:showSerName val="0"/>
          <c:showPercent val="0"/>
          <c:showBubbleSize val="0"/>
          <c:showLeaderLines val="0"/>
        </c:dLbls>
        <c:firstSliceAng val="27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6.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colors7.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image" Target="../media/image5.png"/></Relationships>
</file>

<file path=ppt/diagrams/_rels/data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7.png"/><Relationship Id="rId7" Type="http://schemas.openxmlformats.org/officeDocument/2006/relationships/image" Target="../media/image84.sv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83.png"/><Relationship Id="rId5" Type="http://schemas.openxmlformats.org/officeDocument/2006/relationships/image" Target="../media/image82.svg"/><Relationship Id="rId4" Type="http://schemas.openxmlformats.org/officeDocument/2006/relationships/image" Target="../media/image81.png"/><Relationship Id="rId9" Type="http://schemas.openxmlformats.org/officeDocument/2006/relationships/image" Target="../media/image29.svg"/></Relationships>
</file>

<file path=ppt/diagrams/_rels/data14.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85.png"/><Relationship Id="rId7" Type="http://schemas.openxmlformats.org/officeDocument/2006/relationships/image" Target="../media/image83.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0.svg"/><Relationship Id="rId4" Type="http://schemas.openxmlformats.org/officeDocument/2006/relationships/image" Target="../media/image86.svg"/><Relationship Id="rId9" Type="http://schemas.openxmlformats.org/officeDocument/2006/relationships/image" Target="../media/image89.png"/></Relationships>
</file>

<file path=ppt/diagrams/_rels/data1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26.svg"/><Relationship Id="rId1" Type="http://schemas.openxmlformats.org/officeDocument/2006/relationships/image" Target="../media/image25.png"/><Relationship Id="rId4" Type="http://schemas.openxmlformats.org/officeDocument/2006/relationships/image" Target="../media/image124.png"/></Relationships>
</file>

<file path=ppt/diagrams/_rels/data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5" Type="http://schemas.openxmlformats.org/officeDocument/2006/relationships/image" Target="../media/image29.svg"/><Relationship Id="rId4" Type="http://schemas.openxmlformats.org/officeDocument/2006/relationships/image" Target="../media/image28.png"/></Relationships>
</file>

<file path=ppt/diagrams/_rels/data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33.png"/></Relationships>
</file>

<file path=ppt/diagrams/_rels/data7.xml.rels><?xml version="1.0" encoding="UTF-8" standalone="yes"?>
<Relationships xmlns="http://schemas.openxmlformats.org/package/2006/relationships"><Relationship Id="rId2" Type="http://schemas.openxmlformats.org/officeDocument/2006/relationships/image" Target="../media/image35.svg"/><Relationship Id="rId1" Type="http://schemas.openxmlformats.org/officeDocument/2006/relationships/image" Target="../media/image34.png"/></Relationships>
</file>

<file path=ppt/diagrams/_rels/drawing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image" Target="../media/image5.png"/></Relationships>
</file>

<file path=ppt/diagrams/_rels/drawing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7.png"/><Relationship Id="rId7" Type="http://schemas.openxmlformats.org/officeDocument/2006/relationships/image" Target="../media/image84.sv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83.png"/><Relationship Id="rId5" Type="http://schemas.openxmlformats.org/officeDocument/2006/relationships/image" Target="../media/image82.svg"/><Relationship Id="rId4" Type="http://schemas.openxmlformats.org/officeDocument/2006/relationships/image" Target="../media/image81.png"/><Relationship Id="rId9" Type="http://schemas.openxmlformats.org/officeDocument/2006/relationships/image" Target="../media/image29.svg"/></Relationships>
</file>

<file path=ppt/diagrams/_rels/drawing14.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85.png"/><Relationship Id="rId7" Type="http://schemas.openxmlformats.org/officeDocument/2006/relationships/image" Target="../media/image83.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0.svg"/><Relationship Id="rId4" Type="http://schemas.openxmlformats.org/officeDocument/2006/relationships/image" Target="../media/image86.svg"/><Relationship Id="rId9" Type="http://schemas.openxmlformats.org/officeDocument/2006/relationships/image" Target="../media/image89.png"/></Relationships>
</file>

<file path=ppt/diagrams/_rels/drawing1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26.svg"/><Relationship Id="rId1" Type="http://schemas.openxmlformats.org/officeDocument/2006/relationships/image" Target="../media/image25.png"/><Relationship Id="rId4" Type="http://schemas.openxmlformats.org/officeDocument/2006/relationships/image" Target="../media/image124.png"/></Relationships>
</file>

<file path=ppt/diagrams/_rels/drawing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svg"/><Relationship Id="rId1" Type="http://schemas.openxmlformats.org/officeDocument/2006/relationships/image" Target="../media/image25.png"/><Relationship Id="rId5" Type="http://schemas.openxmlformats.org/officeDocument/2006/relationships/image" Target="../media/image29.svg"/><Relationship Id="rId4" Type="http://schemas.openxmlformats.org/officeDocument/2006/relationships/image" Target="../media/image28.png"/></Relationships>
</file>

<file path=ppt/diagrams/_rels/drawing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svg"/><Relationship Id="rId1"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33.png"/></Relationships>
</file>

<file path=ppt/diagrams/_rels/drawing7.xml.rels><?xml version="1.0" encoding="UTF-8" standalone="yes"?>
<Relationships xmlns="http://schemas.openxmlformats.org/package/2006/relationships"><Relationship Id="rId2" Type="http://schemas.openxmlformats.org/officeDocument/2006/relationships/image" Target="../media/image35.svg"/><Relationship Id="rId1" Type="http://schemas.openxmlformats.org/officeDocument/2006/relationships/image" Target="../media/image3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A6F4CA-1444-4F7E-B0FA-4EAC7D976EE1}"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n-US"/>
        </a:p>
      </dgm:t>
    </dgm:pt>
    <dgm:pt modelId="{A8F6590E-BDFD-4E05-92E3-46B8C9BE5BAA}">
      <dgm:prSet phldrT="[Text]"/>
      <dgm:spPr/>
      <dgm:t>
        <a:bodyPr/>
        <a:lstStyle/>
        <a:p>
          <a:r>
            <a:rPr lang="en-US" dirty="0"/>
            <a:t>SB 100(2018)</a:t>
          </a:r>
        </a:p>
      </dgm:t>
    </dgm:pt>
    <dgm:pt modelId="{3890B824-BD5A-49EF-9255-98858308C51D}" type="parTrans" cxnId="{C5700994-8039-407E-AB3F-E167C3ED5158}">
      <dgm:prSet/>
      <dgm:spPr/>
      <dgm:t>
        <a:bodyPr/>
        <a:lstStyle/>
        <a:p>
          <a:endParaRPr lang="en-US"/>
        </a:p>
      </dgm:t>
    </dgm:pt>
    <dgm:pt modelId="{CC4BE1D6-EC81-4CCF-A314-69F4F4C12B0F}" type="sibTrans" cxnId="{C5700994-8039-407E-AB3F-E167C3ED5158}">
      <dgm:prSet/>
      <dgm:spPr/>
      <dgm:t>
        <a:bodyPr/>
        <a:lstStyle/>
        <a:p>
          <a:endParaRPr lang="en-US"/>
        </a:p>
      </dgm:t>
    </dgm:pt>
    <dgm:pt modelId="{1CD7EF79-1381-4CD9-8E8E-4546E9611D23}">
      <dgm:prSet phldrT="[Text]"/>
      <dgm:spPr/>
      <dgm:t>
        <a:bodyPr/>
        <a:lstStyle/>
        <a:p>
          <a:r>
            <a:rPr lang="en-US" dirty="0"/>
            <a:t>Gov Exec Order (2018)</a:t>
          </a:r>
        </a:p>
      </dgm:t>
    </dgm:pt>
    <dgm:pt modelId="{4D87BEAF-883B-4189-9DAF-37F39B44CACF}" type="parTrans" cxnId="{66359138-E5B2-4485-93EC-47B8A1200FAF}">
      <dgm:prSet/>
      <dgm:spPr/>
      <dgm:t>
        <a:bodyPr/>
        <a:lstStyle/>
        <a:p>
          <a:endParaRPr lang="en-US"/>
        </a:p>
      </dgm:t>
    </dgm:pt>
    <dgm:pt modelId="{0C12FF9F-917A-418C-A128-5A5A4AC87659}" type="sibTrans" cxnId="{66359138-E5B2-4485-93EC-47B8A1200FAF}">
      <dgm:prSet/>
      <dgm:spPr/>
      <dgm:t>
        <a:bodyPr/>
        <a:lstStyle/>
        <a:p>
          <a:endParaRPr lang="en-US"/>
        </a:p>
      </dgm:t>
    </dgm:pt>
    <dgm:pt modelId="{7AA220C8-F333-4095-8A62-4AB23CC6818E}">
      <dgm:prSet/>
      <dgm:spPr/>
      <dgm:t>
        <a:bodyPr/>
        <a:lstStyle/>
        <a:p>
          <a:r>
            <a:rPr lang="en-US" dirty="0"/>
            <a:t>AB 3232 (2019) </a:t>
          </a:r>
        </a:p>
      </dgm:t>
    </dgm:pt>
    <dgm:pt modelId="{95D84533-1F5E-4350-A71D-066D4AE36B6D}" type="parTrans" cxnId="{AD725232-8BCB-44D7-89FD-5CF1CB17E52E}">
      <dgm:prSet/>
      <dgm:spPr/>
      <dgm:t>
        <a:bodyPr/>
        <a:lstStyle/>
        <a:p>
          <a:endParaRPr lang="en-US"/>
        </a:p>
      </dgm:t>
    </dgm:pt>
    <dgm:pt modelId="{324FF417-B3C7-48DA-A7CC-809569B7D17E}" type="sibTrans" cxnId="{AD725232-8BCB-44D7-89FD-5CF1CB17E52E}">
      <dgm:prSet/>
      <dgm:spPr/>
      <dgm:t>
        <a:bodyPr/>
        <a:lstStyle/>
        <a:p>
          <a:endParaRPr lang="en-US"/>
        </a:p>
      </dgm:t>
    </dgm:pt>
    <dgm:pt modelId="{4BF0E100-05D1-44D9-93CC-857B4241EBE0}">
      <dgm:prSet/>
      <dgm:spPr/>
      <dgm:t>
        <a:bodyPr/>
        <a:lstStyle/>
        <a:p>
          <a:r>
            <a:rPr lang="en-US" dirty="0"/>
            <a:t>SB 1477 (2019) and State Budget 2023</a:t>
          </a:r>
        </a:p>
      </dgm:t>
    </dgm:pt>
    <dgm:pt modelId="{D78031DE-DDF5-468F-962B-F568FEC233C1}" type="parTrans" cxnId="{27D3A6C7-2993-4575-B989-34422FBBD390}">
      <dgm:prSet/>
      <dgm:spPr/>
      <dgm:t>
        <a:bodyPr/>
        <a:lstStyle/>
        <a:p>
          <a:endParaRPr lang="en-US"/>
        </a:p>
      </dgm:t>
    </dgm:pt>
    <dgm:pt modelId="{8B808582-B933-4FE3-BEF0-923F7983793C}" type="sibTrans" cxnId="{27D3A6C7-2993-4575-B989-34422FBBD390}">
      <dgm:prSet/>
      <dgm:spPr/>
      <dgm:t>
        <a:bodyPr/>
        <a:lstStyle/>
        <a:p>
          <a:endParaRPr lang="en-US"/>
        </a:p>
      </dgm:t>
    </dgm:pt>
    <dgm:pt modelId="{C18C123A-BA7D-4F81-8394-26A03B6725BA}">
      <dgm:prSet/>
      <dgm:spPr/>
      <dgm:t>
        <a:bodyPr/>
        <a:lstStyle/>
        <a:p>
          <a:r>
            <a:rPr lang="en-US" dirty="0"/>
            <a:t>CARB (2022)</a:t>
          </a:r>
        </a:p>
      </dgm:t>
    </dgm:pt>
    <dgm:pt modelId="{C004161D-F054-4863-8136-C4E6E0EAD8C7}" type="parTrans" cxnId="{8D048CA7-8C4D-41D5-8D98-AC2C6D08C953}">
      <dgm:prSet/>
      <dgm:spPr/>
      <dgm:t>
        <a:bodyPr/>
        <a:lstStyle/>
        <a:p>
          <a:endParaRPr lang="en-US"/>
        </a:p>
      </dgm:t>
    </dgm:pt>
    <dgm:pt modelId="{BF74B18D-706D-48A1-90C2-4E11A17E0E46}" type="sibTrans" cxnId="{8D048CA7-8C4D-41D5-8D98-AC2C6D08C953}">
      <dgm:prSet/>
      <dgm:spPr/>
      <dgm:t>
        <a:bodyPr/>
        <a:lstStyle/>
        <a:p>
          <a:endParaRPr lang="en-US"/>
        </a:p>
      </dgm:t>
    </dgm:pt>
    <dgm:pt modelId="{71514195-7505-4CDA-AFB4-DB209D3CBDB6}" type="pres">
      <dgm:prSet presAssocID="{04A6F4CA-1444-4F7E-B0FA-4EAC7D976EE1}" presName="diagram" presStyleCnt="0">
        <dgm:presLayoutVars>
          <dgm:dir/>
          <dgm:animLvl val="lvl"/>
          <dgm:resizeHandles val="exact"/>
        </dgm:presLayoutVars>
      </dgm:prSet>
      <dgm:spPr/>
    </dgm:pt>
    <dgm:pt modelId="{A515A001-11D3-4560-BB51-E659B7ABDBF7}" type="pres">
      <dgm:prSet presAssocID="{A8F6590E-BDFD-4E05-92E3-46B8C9BE5BAA}" presName="compNode" presStyleCnt="0"/>
      <dgm:spPr/>
    </dgm:pt>
    <dgm:pt modelId="{C8BB952E-97CE-4741-AFC5-ACC988063B59}" type="pres">
      <dgm:prSet presAssocID="{A8F6590E-BDFD-4E05-92E3-46B8C9BE5BAA}" presName="childRect" presStyleLbl="bgAcc1" presStyleIdx="0" presStyleCnt="5">
        <dgm:presLayoutVars>
          <dgm:bulletEnabled val="1"/>
        </dgm:presLayoutVars>
      </dgm:prSet>
      <dgm:spPr/>
    </dgm:pt>
    <dgm:pt modelId="{24DC5892-0601-4D2B-B963-54A4D43174B9}" type="pres">
      <dgm:prSet presAssocID="{A8F6590E-BDFD-4E05-92E3-46B8C9BE5BAA}" presName="parentText" presStyleLbl="node1" presStyleIdx="0" presStyleCnt="0">
        <dgm:presLayoutVars>
          <dgm:chMax val="0"/>
          <dgm:bulletEnabled val="1"/>
        </dgm:presLayoutVars>
      </dgm:prSet>
      <dgm:spPr/>
    </dgm:pt>
    <dgm:pt modelId="{B1039196-1846-40EC-8516-403F7A714980}" type="pres">
      <dgm:prSet presAssocID="{A8F6590E-BDFD-4E05-92E3-46B8C9BE5BAA}" presName="parentRect" presStyleLbl="alignNode1" presStyleIdx="0" presStyleCnt="5"/>
      <dgm:spPr/>
    </dgm:pt>
    <dgm:pt modelId="{B0866A9E-50B0-4848-8B86-FDAF4C1C3360}" type="pres">
      <dgm:prSet presAssocID="{A8F6590E-BDFD-4E05-92E3-46B8C9BE5BAA}" presName="adorn" presStyleLbl="fgAccFollowNode1" presStyleIdx="0" presStyleCnt="5"/>
      <dgm:spPr>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nk"/>
        </a:ext>
      </dgm:extLst>
    </dgm:pt>
    <dgm:pt modelId="{11E003BF-EB02-42EC-ACAB-FDE896B802B2}" type="pres">
      <dgm:prSet presAssocID="{CC4BE1D6-EC81-4CCF-A314-69F4F4C12B0F}" presName="sibTrans" presStyleLbl="sibTrans2D1" presStyleIdx="0" presStyleCnt="0"/>
      <dgm:spPr/>
    </dgm:pt>
    <dgm:pt modelId="{7BF16FB5-9A82-4592-9C90-E622385B0F15}" type="pres">
      <dgm:prSet presAssocID="{1CD7EF79-1381-4CD9-8E8E-4546E9611D23}" presName="compNode" presStyleCnt="0"/>
      <dgm:spPr/>
    </dgm:pt>
    <dgm:pt modelId="{D5ED7EF8-D051-4818-B0C0-048B66E874F2}" type="pres">
      <dgm:prSet presAssocID="{1CD7EF79-1381-4CD9-8E8E-4546E9611D23}" presName="childRect" presStyleLbl="bgAcc1" presStyleIdx="1" presStyleCnt="5">
        <dgm:presLayoutVars>
          <dgm:bulletEnabled val="1"/>
        </dgm:presLayoutVars>
      </dgm:prSet>
      <dgm:spPr/>
    </dgm:pt>
    <dgm:pt modelId="{A902BC41-A323-4522-9E6B-CE17CF2C2773}" type="pres">
      <dgm:prSet presAssocID="{1CD7EF79-1381-4CD9-8E8E-4546E9611D23}" presName="parentText" presStyleLbl="node1" presStyleIdx="0" presStyleCnt="0">
        <dgm:presLayoutVars>
          <dgm:chMax val="0"/>
          <dgm:bulletEnabled val="1"/>
        </dgm:presLayoutVars>
      </dgm:prSet>
      <dgm:spPr/>
    </dgm:pt>
    <dgm:pt modelId="{445043C1-8E07-44E6-975B-91AC345CEE6F}" type="pres">
      <dgm:prSet presAssocID="{1CD7EF79-1381-4CD9-8E8E-4546E9611D23}" presName="parentRect" presStyleLbl="alignNode1" presStyleIdx="1" presStyleCnt="5"/>
      <dgm:spPr/>
    </dgm:pt>
    <dgm:pt modelId="{33C3E94A-3BB7-4D51-A38C-CCE9F4A8CA39}" type="pres">
      <dgm:prSet presAssocID="{1CD7EF79-1381-4CD9-8E8E-4546E9611D23}" presName="adorn" presStyleLbl="fgAccFollowNode1" presStyleIdx="1" presStyleCnt="5"/>
      <dgm:spPr>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nk"/>
        </a:ext>
      </dgm:extLst>
    </dgm:pt>
    <dgm:pt modelId="{55DF0C74-9056-4172-AA3D-C05A6806C01A}" type="pres">
      <dgm:prSet presAssocID="{0C12FF9F-917A-418C-A128-5A5A4AC87659}" presName="sibTrans" presStyleLbl="sibTrans2D1" presStyleIdx="0" presStyleCnt="0"/>
      <dgm:spPr/>
    </dgm:pt>
    <dgm:pt modelId="{4A0522AC-7412-4E84-8A39-404B0D335001}" type="pres">
      <dgm:prSet presAssocID="{7AA220C8-F333-4095-8A62-4AB23CC6818E}" presName="compNode" presStyleCnt="0"/>
      <dgm:spPr/>
    </dgm:pt>
    <dgm:pt modelId="{C7D0444B-4F66-4E31-9B1D-4AFE310C9397}" type="pres">
      <dgm:prSet presAssocID="{7AA220C8-F333-4095-8A62-4AB23CC6818E}" presName="childRect" presStyleLbl="bgAcc1" presStyleIdx="2" presStyleCnt="5">
        <dgm:presLayoutVars>
          <dgm:bulletEnabled val="1"/>
        </dgm:presLayoutVars>
      </dgm:prSet>
      <dgm:spPr/>
    </dgm:pt>
    <dgm:pt modelId="{A6A20F62-D9C6-4B31-8A3F-887C87C79832}" type="pres">
      <dgm:prSet presAssocID="{7AA220C8-F333-4095-8A62-4AB23CC6818E}" presName="parentText" presStyleLbl="node1" presStyleIdx="0" presStyleCnt="0">
        <dgm:presLayoutVars>
          <dgm:chMax val="0"/>
          <dgm:bulletEnabled val="1"/>
        </dgm:presLayoutVars>
      </dgm:prSet>
      <dgm:spPr/>
    </dgm:pt>
    <dgm:pt modelId="{B2CD4C56-AA06-42E4-B207-6EAD9323D6AB}" type="pres">
      <dgm:prSet presAssocID="{7AA220C8-F333-4095-8A62-4AB23CC6818E}" presName="parentRect" presStyleLbl="alignNode1" presStyleIdx="2" presStyleCnt="5"/>
      <dgm:spPr/>
    </dgm:pt>
    <dgm:pt modelId="{66C273E1-0E52-4CBF-A631-6CEEA388ECD3}" type="pres">
      <dgm:prSet presAssocID="{7AA220C8-F333-4095-8A62-4AB23CC6818E}" presName="adorn" presStyleLbl="fgAccFollowNode1" presStyleIdx="2" presStyleCnt="5"/>
      <dgm:spPr>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nk"/>
        </a:ext>
      </dgm:extLst>
    </dgm:pt>
    <dgm:pt modelId="{840586AC-FFB4-4B79-AC4C-045EBFDA5D8E}" type="pres">
      <dgm:prSet presAssocID="{324FF417-B3C7-48DA-A7CC-809569B7D17E}" presName="sibTrans" presStyleLbl="sibTrans2D1" presStyleIdx="0" presStyleCnt="0"/>
      <dgm:spPr/>
    </dgm:pt>
    <dgm:pt modelId="{A8913297-0BA0-482B-BC19-9BEC5D885820}" type="pres">
      <dgm:prSet presAssocID="{4BF0E100-05D1-44D9-93CC-857B4241EBE0}" presName="compNode" presStyleCnt="0"/>
      <dgm:spPr/>
    </dgm:pt>
    <dgm:pt modelId="{B16E488A-3DFC-4219-BF86-037C94A20CBA}" type="pres">
      <dgm:prSet presAssocID="{4BF0E100-05D1-44D9-93CC-857B4241EBE0}" presName="childRect" presStyleLbl="bgAcc1" presStyleIdx="3" presStyleCnt="5">
        <dgm:presLayoutVars>
          <dgm:bulletEnabled val="1"/>
        </dgm:presLayoutVars>
      </dgm:prSet>
      <dgm:spPr/>
    </dgm:pt>
    <dgm:pt modelId="{1F696BE9-60C5-418B-B993-0CF44186F6F7}" type="pres">
      <dgm:prSet presAssocID="{4BF0E100-05D1-44D9-93CC-857B4241EBE0}" presName="parentText" presStyleLbl="node1" presStyleIdx="0" presStyleCnt="0">
        <dgm:presLayoutVars>
          <dgm:chMax val="0"/>
          <dgm:bulletEnabled val="1"/>
        </dgm:presLayoutVars>
      </dgm:prSet>
      <dgm:spPr/>
    </dgm:pt>
    <dgm:pt modelId="{35E73E24-88BC-4218-B95E-9A041777AD26}" type="pres">
      <dgm:prSet presAssocID="{4BF0E100-05D1-44D9-93CC-857B4241EBE0}" presName="parentRect" presStyleLbl="alignNode1" presStyleIdx="3" presStyleCnt="5"/>
      <dgm:spPr/>
    </dgm:pt>
    <dgm:pt modelId="{F4B49DA0-CA89-44D4-A674-1323497E4ABC}" type="pres">
      <dgm:prSet presAssocID="{4BF0E100-05D1-44D9-93CC-857B4241EBE0}" presName="adorn" presStyleLbl="fgAccFollowNode1" presStyleIdx="3" presStyleCnt="5"/>
      <dgm:spPr>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nk"/>
        </a:ext>
      </dgm:extLst>
    </dgm:pt>
    <dgm:pt modelId="{871E486A-3A44-47E3-989A-BD319782E0CF}" type="pres">
      <dgm:prSet presAssocID="{8B808582-B933-4FE3-BEF0-923F7983793C}" presName="sibTrans" presStyleLbl="sibTrans2D1" presStyleIdx="0" presStyleCnt="0"/>
      <dgm:spPr/>
    </dgm:pt>
    <dgm:pt modelId="{5E463A16-66F0-4E30-A873-11321FBFBA85}" type="pres">
      <dgm:prSet presAssocID="{C18C123A-BA7D-4F81-8394-26A03B6725BA}" presName="compNode" presStyleCnt="0"/>
      <dgm:spPr/>
    </dgm:pt>
    <dgm:pt modelId="{22327802-0A14-437F-82A8-AA5D58F5B353}" type="pres">
      <dgm:prSet presAssocID="{C18C123A-BA7D-4F81-8394-26A03B6725BA}" presName="childRect" presStyleLbl="bgAcc1" presStyleIdx="4" presStyleCnt="5">
        <dgm:presLayoutVars>
          <dgm:bulletEnabled val="1"/>
        </dgm:presLayoutVars>
      </dgm:prSet>
      <dgm:spPr/>
    </dgm:pt>
    <dgm:pt modelId="{A68C593C-CF86-4C12-85C0-93C1C1AE8736}" type="pres">
      <dgm:prSet presAssocID="{C18C123A-BA7D-4F81-8394-26A03B6725BA}" presName="parentText" presStyleLbl="node1" presStyleIdx="0" presStyleCnt="0">
        <dgm:presLayoutVars>
          <dgm:chMax val="0"/>
          <dgm:bulletEnabled val="1"/>
        </dgm:presLayoutVars>
      </dgm:prSet>
      <dgm:spPr/>
    </dgm:pt>
    <dgm:pt modelId="{DCF0A114-64FA-4DCE-BD55-7E74ACAD3E72}" type="pres">
      <dgm:prSet presAssocID="{C18C123A-BA7D-4F81-8394-26A03B6725BA}" presName="parentRect" presStyleLbl="alignNode1" presStyleIdx="4" presStyleCnt="5"/>
      <dgm:spPr/>
    </dgm:pt>
    <dgm:pt modelId="{397B0DF9-7AE0-41C0-8122-52CF0469B772}" type="pres">
      <dgm:prSet presAssocID="{C18C123A-BA7D-4F81-8394-26A03B6725BA}" presName="adorn" presStyleLbl="fgAccFollowNode1" presStyleIdx="4" presStyleCnt="5"/>
      <dgm:spPr>
        <a:blipFill rotWithShape="1">
          <a:blip xmlns:r="http://schemas.openxmlformats.org/officeDocument/2006/relationships" r:embed="rId1">
            <a:duotone>
              <a:srgbClr val="E7E6E6">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Lst>
  <dgm:cxnLst>
    <dgm:cxn modelId="{0EB3E813-C28C-424B-B186-C28A9E0769FD}" type="presOf" srcId="{C18C123A-BA7D-4F81-8394-26A03B6725BA}" destId="{A68C593C-CF86-4C12-85C0-93C1C1AE8736}" srcOrd="0" destOrd="0" presId="urn:microsoft.com/office/officeart/2005/8/layout/bList2"/>
    <dgm:cxn modelId="{A23FA028-FCAA-4F01-B863-1B3BF518C577}" type="presOf" srcId="{4BF0E100-05D1-44D9-93CC-857B4241EBE0}" destId="{35E73E24-88BC-4218-B95E-9A041777AD26}" srcOrd="1" destOrd="0" presId="urn:microsoft.com/office/officeart/2005/8/layout/bList2"/>
    <dgm:cxn modelId="{1414FD29-6D71-4C00-A6F1-7CF19F4EE01D}" type="presOf" srcId="{04A6F4CA-1444-4F7E-B0FA-4EAC7D976EE1}" destId="{71514195-7505-4CDA-AFB4-DB209D3CBDB6}" srcOrd="0" destOrd="0" presId="urn:microsoft.com/office/officeart/2005/8/layout/bList2"/>
    <dgm:cxn modelId="{AD725232-8BCB-44D7-89FD-5CF1CB17E52E}" srcId="{04A6F4CA-1444-4F7E-B0FA-4EAC7D976EE1}" destId="{7AA220C8-F333-4095-8A62-4AB23CC6818E}" srcOrd="2" destOrd="0" parTransId="{95D84533-1F5E-4350-A71D-066D4AE36B6D}" sibTransId="{324FF417-B3C7-48DA-A7CC-809569B7D17E}"/>
    <dgm:cxn modelId="{66359138-E5B2-4485-93EC-47B8A1200FAF}" srcId="{04A6F4CA-1444-4F7E-B0FA-4EAC7D976EE1}" destId="{1CD7EF79-1381-4CD9-8E8E-4546E9611D23}" srcOrd="1" destOrd="0" parTransId="{4D87BEAF-883B-4189-9DAF-37F39B44CACF}" sibTransId="{0C12FF9F-917A-418C-A128-5A5A4AC87659}"/>
    <dgm:cxn modelId="{C6939E3A-D21F-47B3-B0E1-0A7370C0F972}" type="presOf" srcId="{A8F6590E-BDFD-4E05-92E3-46B8C9BE5BAA}" destId="{24DC5892-0601-4D2B-B963-54A4D43174B9}" srcOrd="0" destOrd="0" presId="urn:microsoft.com/office/officeart/2005/8/layout/bList2"/>
    <dgm:cxn modelId="{86CBF05B-57B7-442D-B5E6-BA36CF2E9EE5}" type="presOf" srcId="{1CD7EF79-1381-4CD9-8E8E-4546E9611D23}" destId="{445043C1-8E07-44E6-975B-91AC345CEE6F}" srcOrd="1" destOrd="0" presId="urn:microsoft.com/office/officeart/2005/8/layout/bList2"/>
    <dgm:cxn modelId="{2B00E66E-5497-442D-9608-378911FFD726}" type="presOf" srcId="{CC4BE1D6-EC81-4CCF-A314-69F4F4C12B0F}" destId="{11E003BF-EB02-42EC-ACAB-FDE896B802B2}" srcOrd="0" destOrd="0" presId="urn:microsoft.com/office/officeart/2005/8/layout/bList2"/>
    <dgm:cxn modelId="{EBB4267D-ABBE-4CD2-89E9-CB9E68808AF0}" type="presOf" srcId="{324FF417-B3C7-48DA-A7CC-809569B7D17E}" destId="{840586AC-FFB4-4B79-AC4C-045EBFDA5D8E}" srcOrd="0" destOrd="0" presId="urn:microsoft.com/office/officeart/2005/8/layout/bList2"/>
    <dgm:cxn modelId="{E32BC482-11C1-47B9-8859-BDC07E0F10BD}" type="presOf" srcId="{8B808582-B933-4FE3-BEF0-923F7983793C}" destId="{871E486A-3A44-47E3-989A-BD319782E0CF}" srcOrd="0" destOrd="0" presId="urn:microsoft.com/office/officeart/2005/8/layout/bList2"/>
    <dgm:cxn modelId="{160DED8A-395E-48B8-AAEE-8E07173BEDFB}" type="presOf" srcId="{1CD7EF79-1381-4CD9-8E8E-4546E9611D23}" destId="{A902BC41-A323-4522-9E6B-CE17CF2C2773}" srcOrd="0" destOrd="0" presId="urn:microsoft.com/office/officeart/2005/8/layout/bList2"/>
    <dgm:cxn modelId="{2433DA93-FF72-41C2-9D2F-2B52013B5605}" type="presOf" srcId="{A8F6590E-BDFD-4E05-92E3-46B8C9BE5BAA}" destId="{B1039196-1846-40EC-8516-403F7A714980}" srcOrd="1" destOrd="0" presId="urn:microsoft.com/office/officeart/2005/8/layout/bList2"/>
    <dgm:cxn modelId="{C5700994-8039-407E-AB3F-E167C3ED5158}" srcId="{04A6F4CA-1444-4F7E-B0FA-4EAC7D976EE1}" destId="{A8F6590E-BDFD-4E05-92E3-46B8C9BE5BAA}" srcOrd="0" destOrd="0" parTransId="{3890B824-BD5A-49EF-9255-98858308C51D}" sibTransId="{CC4BE1D6-EC81-4CCF-A314-69F4F4C12B0F}"/>
    <dgm:cxn modelId="{99A8F794-C6A6-4A72-A0C6-BA2AD49C8AD0}" type="presOf" srcId="{0C12FF9F-917A-418C-A128-5A5A4AC87659}" destId="{55DF0C74-9056-4172-AA3D-C05A6806C01A}" srcOrd="0" destOrd="0" presId="urn:microsoft.com/office/officeart/2005/8/layout/bList2"/>
    <dgm:cxn modelId="{BE48319A-D40E-405F-8026-AC41F0DE95EF}" type="presOf" srcId="{C18C123A-BA7D-4F81-8394-26A03B6725BA}" destId="{DCF0A114-64FA-4DCE-BD55-7E74ACAD3E72}" srcOrd="1" destOrd="0" presId="urn:microsoft.com/office/officeart/2005/8/layout/bList2"/>
    <dgm:cxn modelId="{8D048CA7-8C4D-41D5-8D98-AC2C6D08C953}" srcId="{04A6F4CA-1444-4F7E-B0FA-4EAC7D976EE1}" destId="{C18C123A-BA7D-4F81-8394-26A03B6725BA}" srcOrd="4" destOrd="0" parTransId="{C004161D-F054-4863-8136-C4E6E0EAD8C7}" sibTransId="{BF74B18D-706D-48A1-90C2-4E11A17E0E46}"/>
    <dgm:cxn modelId="{27D3A6C7-2993-4575-B989-34422FBBD390}" srcId="{04A6F4CA-1444-4F7E-B0FA-4EAC7D976EE1}" destId="{4BF0E100-05D1-44D9-93CC-857B4241EBE0}" srcOrd="3" destOrd="0" parTransId="{D78031DE-DDF5-468F-962B-F568FEC233C1}" sibTransId="{8B808582-B933-4FE3-BEF0-923F7983793C}"/>
    <dgm:cxn modelId="{1DD15FCA-02CB-4D2A-B0D2-CF4F2544DDD5}" type="presOf" srcId="{7AA220C8-F333-4095-8A62-4AB23CC6818E}" destId="{B2CD4C56-AA06-42E4-B207-6EAD9323D6AB}" srcOrd="1" destOrd="0" presId="urn:microsoft.com/office/officeart/2005/8/layout/bList2"/>
    <dgm:cxn modelId="{A6A3A9E9-B176-4614-BC72-6310DECC2AAA}" type="presOf" srcId="{7AA220C8-F333-4095-8A62-4AB23CC6818E}" destId="{A6A20F62-D9C6-4B31-8A3F-887C87C79832}" srcOrd="0" destOrd="0" presId="urn:microsoft.com/office/officeart/2005/8/layout/bList2"/>
    <dgm:cxn modelId="{DD6FD9EB-FE29-4A40-AD0C-BBEC905C5DAD}" type="presOf" srcId="{4BF0E100-05D1-44D9-93CC-857B4241EBE0}" destId="{1F696BE9-60C5-418B-B993-0CF44186F6F7}" srcOrd="0" destOrd="0" presId="urn:microsoft.com/office/officeart/2005/8/layout/bList2"/>
    <dgm:cxn modelId="{56C89C8C-BD85-4F81-B2D2-B0B1CA603684}" type="presParOf" srcId="{71514195-7505-4CDA-AFB4-DB209D3CBDB6}" destId="{A515A001-11D3-4560-BB51-E659B7ABDBF7}" srcOrd="0" destOrd="0" presId="urn:microsoft.com/office/officeart/2005/8/layout/bList2"/>
    <dgm:cxn modelId="{F458CC6B-DC83-4A76-BE87-1A2DD0767B29}" type="presParOf" srcId="{A515A001-11D3-4560-BB51-E659B7ABDBF7}" destId="{C8BB952E-97CE-4741-AFC5-ACC988063B59}" srcOrd="0" destOrd="0" presId="urn:microsoft.com/office/officeart/2005/8/layout/bList2"/>
    <dgm:cxn modelId="{97ECF5E3-5723-4697-9574-03476671F816}" type="presParOf" srcId="{A515A001-11D3-4560-BB51-E659B7ABDBF7}" destId="{24DC5892-0601-4D2B-B963-54A4D43174B9}" srcOrd="1" destOrd="0" presId="urn:microsoft.com/office/officeart/2005/8/layout/bList2"/>
    <dgm:cxn modelId="{258E02B8-2ED3-4A3B-97C1-4C3994F0AAFB}" type="presParOf" srcId="{A515A001-11D3-4560-BB51-E659B7ABDBF7}" destId="{B1039196-1846-40EC-8516-403F7A714980}" srcOrd="2" destOrd="0" presId="urn:microsoft.com/office/officeart/2005/8/layout/bList2"/>
    <dgm:cxn modelId="{8238C01B-204A-4CCE-8B53-734F22C0636F}" type="presParOf" srcId="{A515A001-11D3-4560-BB51-E659B7ABDBF7}" destId="{B0866A9E-50B0-4848-8B86-FDAF4C1C3360}" srcOrd="3" destOrd="0" presId="urn:microsoft.com/office/officeart/2005/8/layout/bList2"/>
    <dgm:cxn modelId="{DD2B0CC8-4D33-44D1-968B-AAF0175FB18C}" type="presParOf" srcId="{71514195-7505-4CDA-AFB4-DB209D3CBDB6}" destId="{11E003BF-EB02-42EC-ACAB-FDE896B802B2}" srcOrd="1" destOrd="0" presId="urn:microsoft.com/office/officeart/2005/8/layout/bList2"/>
    <dgm:cxn modelId="{537177D0-DA57-46B2-85DB-BE5FAE7DE2CE}" type="presParOf" srcId="{71514195-7505-4CDA-AFB4-DB209D3CBDB6}" destId="{7BF16FB5-9A82-4592-9C90-E622385B0F15}" srcOrd="2" destOrd="0" presId="urn:microsoft.com/office/officeart/2005/8/layout/bList2"/>
    <dgm:cxn modelId="{DA320F34-EDB2-4233-9466-90611D4C1B6C}" type="presParOf" srcId="{7BF16FB5-9A82-4592-9C90-E622385B0F15}" destId="{D5ED7EF8-D051-4818-B0C0-048B66E874F2}" srcOrd="0" destOrd="0" presId="urn:microsoft.com/office/officeart/2005/8/layout/bList2"/>
    <dgm:cxn modelId="{87394CF9-6912-48A7-A288-0C81863857DB}" type="presParOf" srcId="{7BF16FB5-9A82-4592-9C90-E622385B0F15}" destId="{A902BC41-A323-4522-9E6B-CE17CF2C2773}" srcOrd="1" destOrd="0" presId="urn:microsoft.com/office/officeart/2005/8/layout/bList2"/>
    <dgm:cxn modelId="{0272873D-A640-45DA-ABFE-66AC75343495}" type="presParOf" srcId="{7BF16FB5-9A82-4592-9C90-E622385B0F15}" destId="{445043C1-8E07-44E6-975B-91AC345CEE6F}" srcOrd="2" destOrd="0" presId="urn:microsoft.com/office/officeart/2005/8/layout/bList2"/>
    <dgm:cxn modelId="{DA914E93-3D02-43F9-866B-B248FBEFE011}" type="presParOf" srcId="{7BF16FB5-9A82-4592-9C90-E622385B0F15}" destId="{33C3E94A-3BB7-4D51-A38C-CCE9F4A8CA39}" srcOrd="3" destOrd="0" presId="urn:microsoft.com/office/officeart/2005/8/layout/bList2"/>
    <dgm:cxn modelId="{75E5C2E9-E1E5-4C5B-8D2C-5C8318276A49}" type="presParOf" srcId="{71514195-7505-4CDA-AFB4-DB209D3CBDB6}" destId="{55DF0C74-9056-4172-AA3D-C05A6806C01A}" srcOrd="3" destOrd="0" presId="urn:microsoft.com/office/officeart/2005/8/layout/bList2"/>
    <dgm:cxn modelId="{6FE471DF-72F9-4D4B-BAC4-3D2B59DFC1F2}" type="presParOf" srcId="{71514195-7505-4CDA-AFB4-DB209D3CBDB6}" destId="{4A0522AC-7412-4E84-8A39-404B0D335001}" srcOrd="4" destOrd="0" presId="urn:microsoft.com/office/officeart/2005/8/layout/bList2"/>
    <dgm:cxn modelId="{EB170124-7437-4D4F-9D9D-1FD7EBACD323}" type="presParOf" srcId="{4A0522AC-7412-4E84-8A39-404B0D335001}" destId="{C7D0444B-4F66-4E31-9B1D-4AFE310C9397}" srcOrd="0" destOrd="0" presId="urn:microsoft.com/office/officeart/2005/8/layout/bList2"/>
    <dgm:cxn modelId="{9D05730E-B109-482D-BE27-ED2E337BECD5}" type="presParOf" srcId="{4A0522AC-7412-4E84-8A39-404B0D335001}" destId="{A6A20F62-D9C6-4B31-8A3F-887C87C79832}" srcOrd="1" destOrd="0" presId="urn:microsoft.com/office/officeart/2005/8/layout/bList2"/>
    <dgm:cxn modelId="{DC4E6872-BEBB-4510-9CE4-623584328C5F}" type="presParOf" srcId="{4A0522AC-7412-4E84-8A39-404B0D335001}" destId="{B2CD4C56-AA06-42E4-B207-6EAD9323D6AB}" srcOrd="2" destOrd="0" presId="urn:microsoft.com/office/officeart/2005/8/layout/bList2"/>
    <dgm:cxn modelId="{51C401BD-C104-4C72-BA99-05CB2425569C}" type="presParOf" srcId="{4A0522AC-7412-4E84-8A39-404B0D335001}" destId="{66C273E1-0E52-4CBF-A631-6CEEA388ECD3}" srcOrd="3" destOrd="0" presId="urn:microsoft.com/office/officeart/2005/8/layout/bList2"/>
    <dgm:cxn modelId="{C6D56366-1650-41DA-B0C8-3D30CDF601F7}" type="presParOf" srcId="{71514195-7505-4CDA-AFB4-DB209D3CBDB6}" destId="{840586AC-FFB4-4B79-AC4C-045EBFDA5D8E}" srcOrd="5" destOrd="0" presId="urn:microsoft.com/office/officeart/2005/8/layout/bList2"/>
    <dgm:cxn modelId="{0A8FD092-4D3A-45FB-B7BA-2B9BACBB71EC}" type="presParOf" srcId="{71514195-7505-4CDA-AFB4-DB209D3CBDB6}" destId="{A8913297-0BA0-482B-BC19-9BEC5D885820}" srcOrd="6" destOrd="0" presId="urn:microsoft.com/office/officeart/2005/8/layout/bList2"/>
    <dgm:cxn modelId="{A4769143-F96A-4D93-B39C-8FD9D5605CBA}" type="presParOf" srcId="{A8913297-0BA0-482B-BC19-9BEC5D885820}" destId="{B16E488A-3DFC-4219-BF86-037C94A20CBA}" srcOrd="0" destOrd="0" presId="urn:microsoft.com/office/officeart/2005/8/layout/bList2"/>
    <dgm:cxn modelId="{C631083F-5925-4CC5-AF6B-1B8D3E7B409B}" type="presParOf" srcId="{A8913297-0BA0-482B-BC19-9BEC5D885820}" destId="{1F696BE9-60C5-418B-B993-0CF44186F6F7}" srcOrd="1" destOrd="0" presId="urn:microsoft.com/office/officeart/2005/8/layout/bList2"/>
    <dgm:cxn modelId="{7B346AC4-C63F-45B0-9F13-E6EBDDBE4640}" type="presParOf" srcId="{A8913297-0BA0-482B-BC19-9BEC5D885820}" destId="{35E73E24-88BC-4218-B95E-9A041777AD26}" srcOrd="2" destOrd="0" presId="urn:microsoft.com/office/officeart/2005/8/layout/bList2"/>
    <dgm:cxn modelId="{6D1F5F08-63A8-49AB-8B5C-D38440CF78A5}" type="presParOf" srcId="{A8913297-0BA0-482B-BC19-9BEC5D885820}" destId="{F4B49DA0-CA89-44D4-A674-1323497E4ABC}" srcOrd="3" destOrd="0" presId="urn:microsoft.com/office/officeart/2005/8/layout/bList2"/>
    <dgm:cxn modelId="{9E94E3FB-E0A7-47E4-A5B9-0F250735D942}" type="presParOf" srcId="{71514195-7505-4CDA-AFB4-DB209D3CBDB6}" destId="{871E486A-3A44-47E3-989A-BD319782E0CF}" srcOrd="7" destOrd="0" presId="urn:microsoft.com/office/officeart/2005/8/layout/bList2"/>
    <dgm:cxn modelId="{8582EAA0-214A-4E2A-B851-2506E5B9AD7A}" type="presParOf" srcId="{71514195-7505-4CDA-AFB4-DB209D3CBDB6}" destId="{5E463A16-66F0-4E30-A873-11321FBFBA85}" srcOrd="8" destOrd="0" presId="urn:microsoft.com/office/officeart/2005/8/layout/bList2"/>
    <dgm:cxn modelId="{47B970B7-1F92-4DE4-893F-9B08F0530D04}" type="presParOf" srcId="{5E463A16-66F0-4E30-A873-11321FBFBA85}" destId="{22327802-0A14-437F-82A8-AA5D58F5B353}" srcOrd="0" destOrd="0" presId="urn:microsoft.com/office/officeart/2005/8/layout/bList2"/>
    <dgm:cxn modelId="{105E9AF6-70F9-4AF9-92AD-52DA6246B2F7}" type="presParOf" srcId="{5E463A16-66F0-4E30-A873-11321FBFBA85}" destId="{A68C593C-CF86-4C12-85C0-93C1C1AE8736}" srcOrd="1" destOrd="0" presId="urn:microsoft.com/office/officeart/2005/8/layout/bList2"/>
    <dgm:cxn modelId="{F911015B-64B8-47D9-8AFF-FF532EA70B7D}" type="presParOf" srcId="{5E463A16-66F0-4E30-A873-11321FBFBA85}" destId="{DCF0A114-64FA-4DCE-BD55-7E74ACAD3E72}" srcOrd="2" destOrd="0" presId="urn:microsoft.com/office/officeart/2005/8/layout/bList2"/>
    <dgm:cxn modelId="{F1722760-19A7-49A6-87A9-F9D7B75739E3}" type="presParOf" srcId="{5E463A16-66F0-4E30-A873-11321FBFBA85}" destId="{397B0DF9-7AE0-41C0-8122-52CF0469B772}"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0C97C8A-D683-41B7-AA42-F93679717CF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8420A0CE-F366-4381-94D6-4CACA367F0F5}">
      <dgm:prSet custT="1"/>
      <dgm:spPr/>
      <dgm:t>
        <a:bodyPr/>
        <a:lstStyle/>
        <a:p>
          <a:r>
            <a:rPr lang="en-US" sz="2800" b="1" kern="1200" dirty="0"/>
            <a:t>Space Conditioning: </a:t>
          </a:r>
          <a:r>
            <a:rPr lang="en-US" sz="2800" b="0" kern="1200" dirty="0"/>
            <a:t>Dedicated 208/</a:t>
          </a:r>
          <a:r>
            <a:rPr lang="en-US" sz="2800" kern="1200" dirty="0"/>
            <a:t>240V, minimum 30A receptacle</a:t>
          </a:r>
        </a:p>
      </dgm:t>
    </dgm:pt>
    <dgm:pt modelId="{A9F68B99-F9B5-4B8A-84D4-1639E0D69682}" type="parTrans" cxnId="{A0D5F687-24FD-43D7-8D63-E3286D33EE94}">
      <dgm:prSet/>
      <dgm:spPr/>
      <dgm:t>
        <a:bodyPr/>
        <a:lstStyle/>
        <a:p>
          <a:endParaRPr lang="en-US"/>
        </a:p>
      </dgm:t>
    </dgm:pt>
    <dgm:pt modelId="{C775154F-6FB3-4D8D-8405-629EF49CFA18}" type="sibTrans" cxnId="{A0D5F687-24FD-43D7-8D63-E3286D33EE94}">
      <dgm:prSet/>
      <dgm:spPr/>
      <dgm:t>
        <a:bodyPr/>
        <a:lstStyle/>
        <a:p>
          <a:endParaRPr lang="en-US"/>
        </a:p>
      </dgm:t>
    </dgm:pt>
    <dgm:pt modelId="{1F5165C2-F55D-4656-BE81-96E967E3326B}">
      <dgm:prSet custT="1"/>
      <dgm:spPr/>
      <dgm:t>
        <a:bodyPr/>
        <a:lstStyle/>
        <a:p>
          <a:r>
            <a:rPr lang="en-US" sz="2800" b="1" kern="1200" dirty="0"/>
            <a:t>Clothes Dryer: </a:t>
          </a:r>
          <a:r>
            <a:rPr lang="en-US" sz="2800" b="0" kern="1200" dirty="0"/>
            <a:t>Dedicated 208/</a:t>
          </a:r>
          <a:r>
            <a:rPr lang="en-US" sz="2800" kern="1200" dirty="0"/>
            <a:t>240V receptacle with  minimum </a:t>
          </a:r>
          <a:r>
            <a:rPr lang="en-US" sz="2800" kern="1200" dirty="0">
              <a:solidFill>
                <a:srgbClr val="636565">
                  <a:hueOff val="0"/>
                  <a:satOff val="0"/>
                  <a:lumOff val="0"/>
                  <a:alphaOff val="0"/>
                </a:srgbClr>
              </a:solidFill>
              <a:latin typeface="Calibri" panose="020F0502020204030204"/>
              <a:ea typeface="+mn-ea"/>
              <a:cs typeface="+mn-cs"/>
            </a:rPr>
            <a:t>40A capacity</a:t>
          </a:r>
          <a:endParaRPr lang="en-US" sz="2800" kern="1200" dirty="0"/>
        </a:p>
      </dgm:t>
    </dgm:pt>
    <dgm:pt modelId="{7B02818D-BB01-436B-A5CD-D089E1184B9C}" type="parTrans" cxnId="{11B3B9BE-0007-453A-95B7-8730C8E672C3}">
      <dgm:prSet/>
      <dgm:spPr/>
      <dgm:t>
        <a:bodyPr/>
        <a:lstStyle/>
        <a:p>
          <a:endParaRPr lang="en-US"/>
        </a:p>
      </dgm:t>
    </dgm:pt>
    <dgm:pt modelId="{3D97E99B-B05C-4F82-92D9-C4ACFAE1B6BB}" type="sibTrans" cxnId="{11B3B9BE-0007-453A-95B7-8730C8E672C3}">
      <dgm:prSet/>
      <dgm:spPr/>
      <dgm:t>
        <a:bodyPr/>
        <a:lstStyle/>
        <a:p>
          <a:endParaRPr lang="en-US"/>
        </a:p>
      </dgm:t>
    </dgm:pt>
    <dgm:pt modelId="{7AA39EAD-5C3B-4305-BFF5-81ED217BD2C0}">
      <dgm:prSet/>
      <dgm:spPr/>
      <dgm:t>
        <a:bodyPr/>
        <a:lstStyle/>
        <a:p>
          <a:r>
            <a:rPr lang="en-US" b="1" dirty="0"/>
            <a:t>Cooking: </a:t>
          </a:r>
          <a:r>
            <a:rPr lang="en-US" b="0" dirty="0"/>
            <a:t>Dedicated</a:t>
          </a:r>
          <a:r>
            <a:rPr lang="en-US" b="1" dirty="0"/>
            <a:t> </a:t>
          </a:r>
          <a:r>
            <a:rPr lang="en-US" b="0" dirty="0"/>
            <a:t>208/</a:t>
          </a:r>
          <a:r>
            <a:rPr lang="en-US" dirty="0"/>
            <a:t>240V receptacle with a minimum  50A capacity (code min. 40A circuit)</a:t>
          </a:r>
        </a:p>
      </dgm:t>
    </dgm:pt>
    <dgm:pt modelId="{08A1EDD0-4637-4AFA-A748-9731528D68FA}" type="parTrans" cxnId="{39FE556E-C1D0-4D32-9532-94B09536557A}">
      <dgm:prSet/>
      <dgm:spPr/>
      <dgm:t>
        <a:bodyPr/>
        <a:lstStyle/>
        <a:p>
          <a:endParaRPr lang="en-US"/>
        </a:p>
      </dgm:t>
    </dgm:pt>
    <dgm:pt modelId="{E47A5283-DAB7-4FBA-9095-DF5D19F4B2DD}" type="sibTrans" cxnId="{39FE556E-C1D0-4D32-9532-94B09536557A}">
      <dgm:prSet/>
      <dgm:spPr/>
      <dgm:t>
        <a:bodyPr/>
        <a:lstStyle/>
        <a:p>
          <a:endParaRPr lang="en-US"/>
        </a:p>
      </dgm:t>
    </dgm:pt>
    <dgm:pt modelId="{0F982596-44C6-4A4B-B705-6166614402C0}">
      <dgm:prSet/>
      <dgm:spPr/>
      <dgm:t>
        <a:bodyPr/>
        <a:lstStyle/>
        <a:p>
          <a:r>
            <a:rPr lang="en-US" b="1" dirty="0"/>
            <a:t>Multi unit service or common area: </a:t>
          </a:r>
          <a:r>
            <a:rPr lang="en-US" dirty="0"/>
            <a:t>Designated Raceway + equivalent electrical panel capacity</a:t>
          </a:r>
        </a:p>
      </dgm:t>
    </dgm:pt>
    <dgm:pt modelId="{D16293A9-E0F1-4C3D-85E7-A7739FC6E601}" type="parTrans" cxnId="{0AE01DB7-2BCE-4BEC-A7DC-D542957EB38F}">
      <dgm:prSet/>
      <dgm:spPr/>
      <dgm:t>
        <a:bodyPr/>
        <a:lstStyle/>
        <a:p>
          <a:endParaRPr lang="en-US"/>
        </a:p>
      </dgm:t>
    </dgm:pt>
    <dgm:pt modelId="{8FFFE6BA-8E33-4942-8436-174B369B8A81}" type="sibTrans" cxnId="{0AE01DB7-2BCE-4BEC-A7DC-D542957EB38F}">
      <dgm:prSet/>
      <dgm:spPr/>
      <dgm:t>
        <a:bodyPr/>
        <a:lstStyle/>
        <a:p>
          <a:endParaRPr lang="en-US"/>
        </a:p>
      </dgm:t>
    </dgm:pt>
    <dgm:pt modelId="{9BC1309C-201A-42D4-AF40-2ADFE0633DDE}">
      <dgm:prSet custT="1"/>
      <dgm:spPr/>
      <dgm:t>
        <a:bodyPr/>
        <a:lstStyle/>
        <a:p>
          <a:r>
            <a:rPr lang="en-US" sz="2800" b="1" kern="1200" dirty="0"/>
            <a:t>Water Heater:  </a:t>
          </a:r>
          <a:r>
            <a:rPr lang="en-US" sz="2800" b="0" kern="1200" dirty="0"/>
            <a:t>Dedicated 240V </a:t>
          </a:r>
          <a:r>
            <a:rPr lang="en-US" sz="2800" kern="1200" dirty="0"/>
            <a:t>receptable with minimum 30A capacity and condensate drain </a:t>
          </a:r>
        </a:p>
      </dgm:t>
    </dgm:pt>
    <dgm:pt modelId="{E24C3FC7-688E-4A25-9E5C-17B7894E55A8}" type="parTrans" cxnId="{BC7DBF40-395D-4263-862D-1E562695F08B}">
      <dgm:prSet/>
      <dgm:spPr/>
      <dgm:t>
        <a:bodyPr/>
        <a:lstStyle/>
        <a:p>
          <a:endParaRPr lang="en-US"/>
        </a:p>
      </dgm:t>
    </dgm:pt>
    <dgm:pt modelId="{BF3535B1-3297-4FA4-BF35-75F9FC8E98A8}" type="sibTrans" cxnId="{BC7DBF40-395D-4263-862D-1E562695F08B}">
      <dgm:prSet/>
      <dgm:spPr/>
      <dgm:t>
        <a:bodyPr/>
        <a:lstStyle/>
        <a:p>
          <a:endParaRPr lang="en-US"/>
        </a:p>
      </dgm:t>
    </dgm:pt>
    <dgm:pt modelId="{BE7E0F52-9105-4D1C-B8FC-A31BB6AAAF59}" type="pres">
      <dgm:prSet presAssocID="{20C97C8A-D683-41B7-AA42-F93679717CF0}" presName="vert0" presStyleCnt="0">
        <dgm:presLayoutVars>
          <dgm:dir/>
          <dgm:animOne val="branch"/>
          <dgm:animLvl val="lvl"/>
        </dgm:presLayoutVars>
      </dgm:prSet>
      <dgm:spPr/>
    </dgm:pt>
    <dgm:pt modelId="{B0605718-E07B-4503-8981-7A5219E81494}" type="pres">
      <dgm:prSet presAssocID="{8420A0CE-F366-4381-94D6-4CACA367F0F5}" presName="thickLine" presStyleLbl="alignNode1" presStyleIdx="0" presStyleCnt="5"/>
      <dgm:spPr/>
    </dgm:pt>
    <dgm:pt modelId="{C0EA63AE-D1FC-40D9-9244-F65517E63B15}" type="pres">
      <dgm:prSet presAssocID="{8420A0CE-F366-4381-94D6-4CACA367F0F5}" presName="horz1" presStyleCnt="0"/>
      <dgm:spPr/>
    </dgm:pt>
    <dgm:pt modelId="{0CC2E7A3-8D1C-4CDD-919B-43C534AE1953}" type="pres">
      <dgm:prSet presAssocID="{8420A0CE-F366-4381-94D6-4CACA367F0F5}" presName="tx1" presStyleLbl="revTx" presStyleIdx="0" presStyleCnt="5"/>
      <dgm:spPr/>
    </dgm:pt>
    <dgm:pt modelId="{30075B57-4C01-459B-B5C4-99B88D93A931}" type="pres">
      <dgm:prSet presAssocID="{8420A0CE-F366-4381-94D6-4CACA367F0F5}" presName="vert1" presStyleCnt="0"/>
      <dgm:spPr/>
    </dgm:pt>
    <dgm:pt modelId="{428A6D9B-2EB1-4B2D-AD77-2483C9375E08}" type="pres">
      <dgm:prSet presAssocID="{9BC1309C-201A-42D4-AF40-2ADFE0633DDE}" presName="thickLine" presStyleLbl="alignNode1" presStyleIdx="1" presStyleCnt="5"/>
      <dgm:spPr/>
    </dgm:pt>
    <dgm:pt modelId="{431DF1E1-485C-4E1B-8DDA-5A0B13BAF3AF}" type="pres">
      <dgm:prSet presAssocID="{9BC1309C-201A-42D4-AF40-2ADFE0633DDE}" presName="horz1" presStyleCnt="0"/>
      <dgm:spPr/>
    </dgm:pt>
    <dgm:pt modelId="{BC5E1F26-1EE6-4972-8E12-DFECCBF96F7C}" type="pres">
      <dgm:prSet presAssocID="{9BC1309C-201A-42D4-AF40-2ADFE0633DDE}" presName="tx1" presStyleLbl="revTx" presStyleIdx="1" presStyleCnt="5"/>
      <dgm:spPr/>
    </dgm:pt>
    <dgm:pt modelId="{72CB9B2D-CD63-437B-BEE3-AE90046BF1D0}" type="pres">
      <dgm:prSet presAssocID="{9BC1309C-201A-42D4-AF40-2ADFE0633DDE}" presName="vert1" presStyleCnt="0"/>
      <dgm:spPr/>
    </dgm:pt>
    <dgm:pt modelId="{91777BC6-9C13-4DB9-8FD8-95B9FD065FCC}" type="pres">
      <dgm:prSet presAssocID="{1F5165C2-F55D-4656-BE81-96E967E3326B}" presName="thickLine" presStyleLbl="alignNode1" presStyleIdx="2" presStyleCnt="5"/>
      <dgm:spPr/>
    </dgm:pt>
    <dgm:pt modelId="{BE6E6853-06A7-409A-B4CE-FB2A0D880C10}" type="pres">
      <dgm:prSet presAssocID="{1F5165C2-F55D-4656-BE81-96E967E3326B}" presName="horz1" presStyleCnt="0"/>
      <dgm:spPr/>
    </dgm:pt>
    <dgm:pt modelId="{B57CDA8A-B2C4-4C5F-9D19-D58596C1C8C2}" type="pres">
      <dgm:prSet presAssocID="{1F5165C2-F55D-4656-BE81-96E967E3326B}" presName="tx1" presStyleLbl="revTx" presStyleIdx="2" presStyleCnt="5"/>
      <dgm:spPr/>
    </dgm:pt>
    <dgm:pt modelId="{E54FED61-BD8E-486D-8D1E-9544066E989D}" type="pres">
      <dgm:prSet presAssocID="{1F5165C2-F55D-4656-BE81-96E967E3326B}" presName="vert1" presStyleCnt="0"/>
      <dgm:spPr/>
    </dgm:pt>
    <dgm:pt modelId="{DE22CC43-E9B7-4A53-A252-C670DED52AB6}" type="pres">
      <dgm:prSet presAssocID="{7AA39EAD-5C3B-4305-BFF5-81ED217BD2C0}" presName="thickLine" presStyleLbl="alignNode1" presStyleIdx="3" presStyleCnt="5"/>
      <dgm:spPr/>
    </dgm:pt>
    <dgm:pt modelId="{55B78AC6-5157-42FA-B660-2FA9A712DAC5}" type="pres">
      <dgm:prSet presAssocID="{7AA39EAD-5C3B-4305-BFF5-81ED217BD2C0}" presName="horz1" presStyleCnt="0"/>
      <dgm:spPr/>
    </dgm:pt>
    <dgm:pt modelId="{399F44DB-EC6A-4BD2-8BB6-D065D0BAF8F6}" type="pres">
      <dgm:prSet presAssocID="{7AA39EAD-5C3B-4305-BFF5-81ED217BD2C0}" presName="tx1" presStyleLbl="revTx" presStyleIdx="3" presStyleCnt="5"/>
      <dgm:spPr/>
    </dgm:pt>
    <dgm:pt modelId="{C0EEC954-3FB9-49A4-A7F7-24CC0764544C}" type="pres">
      <dgm:prSet presAssocID="{7AA39EAD-5C3B-4305-BFF5-81ED217BD2C0}" presName="vert1" presStyleCnt="0"/>
      <dgm:spPr/>
    </dgm:pt>
    <dgm:pt modelId="{B2ABF559-7D24-4F28-BD92-E482DD5984B5}" type="pres">
      <dgm:prSet presAssocID="{0F982596-44C6-4A4B-B705-6166614402C0}" presName="thickLine" presStyleLbl="alignNode1" presStyleIdx="4" presStyleCnt="5"/>
      <dgm:spPr/>
    </dgm:pt>
    <dgm:pt modelId="{1A1A242E-1F14-4A2F-8945-B1DC3DE23D77}" type="pres">
      <dgm:prSet presAssocID="{0F982596-44C6-4A4B-B705-6166614402C0}" presName="horz1" presStyleCnt="0"/>
      <dgm:spPr/>
    </dgm:pt>
    <dgm:pt modelId="{3F8D993E-ED89-4E1A-820F-B927177E7210}" type="pres">
      <dgm:prSet presAssocID="{0F982596-44C6-4A4B-B705-6166614402C0}" presName="tx1" presStyleLbl="revTx" presStyleIdx="4" presStyleCnt="5"/>
      <dgm:spPr/>
    </dgm:pt>
    <dgm:pt modelId="{7203C583-439E-4D8D-B9B4-07F716BBCDDE}" type="pres">
      <dgm:prSet presAssocID="{0F982596-44C6-4A4B-B705-6166614402C0}" presName="vert1" presStyleCnt="0"/>
      <dgm:spPr/>
    </dgm:pt>
  </dgm:ptLst>
  <dgm:cxnLst>
    <dgm:cxn modelId="{D0370A03-3E63-4144-9CC5-9FCA2EEDC24D}" type="presOf" srcId="{0F982596-44C6-4A4B-B705-6166614402C0}" destId="{3F8D993E-ED89-4E1A-820F-B927177E7210}" srcOrd="0" destOrd="0" presId="urn:microsoft.com/office/officeart/2008/layout/LinedList"/>
    <dgm:cxn modelId="{EC949514-4C5A-4D30-A46F-64B336037EF6}" type="presOf" srcId="{8420A0CE-F366-4381-94D6-4CACA367F0F5}" destId="{0CC2E7A3-8D1C-4CDD-919B-43C534AE1953}" srcOrd="0" destOrd="0" presId="urn:microsoft.com/office/officeart/2008/layout/LinedList"/>
    <dgm:cxn modelId="{FB5A261F-4908-4608-A949-267A6AB55AA7}" type="presOf" srcId="{1F5165C2-F55D-4656-BE81-96E967E3326B}" destId="{B57CDA8A-B2C4-4C5F-9D19-D58596C1C8C2}" srcOrd="0" destOrd="0" presId="urn:microsoft.com/office/officeart/2008/layout/LinedList"/>
    <dgm:cxn modelId="{6D900E29-E5B2-47F5-856A-BBE5C150130B}" type="presOf" srcId="{9BC1309C-201A-42D4-AF40-2ADFE0633DDE}" destId="{BC5E1F26-1EE6-4972-8E12-DFECCBF96F7C}" srcOrd="0" destOrd="0" presId="urn:microsoft.com/office/officeart/2008/layout/LinedList"/>
    <dgm:cxn modelId="{BC7DBF40-395D-4263-862D-1E562695F08B}" srcId="{20C97C8A-D683-41B7-AA42-F93679717CF0}" destId="{9BC1309C-201A-42D4-AF40-2ADFE0633DDE}" srcOrd="1" destOrd="0" parTransId="{E24C3FC7-688E-4A25-9E5C-17B7894E55A8}" sibTransId="{BF3535B1-3297-4FA4-BF35-75F9FC8E98A8}"/>
    <dgm:cxn modelId="{39FE556E-C1D0-4D32-9532-94B09536557A}" srcId="{20C97C8A-D683-41B7-AA42-F93679717CF0}" destId="{7AA39EAD-5C3B-4305-BFF5-81ED217BD2C0}" srcOrd="3" destOrd="0" parTransId="{08A1EDD0-4637-4AFA-A748-9731528D68FA}" sibTransId="{E47A5283-DAB7-4FBA-9095-DF5D19F4B2DD}"/>
    <dgm:cxn modelId="{15B2F359-F72A-44F7-AFF2-54193B4938E0}" type="presOf" srcId="{20C97C8A-D683-41B7-AA42-F93679717CF0}" destId="{BE7E0F52-9105-4D1C-B8FC-A31BB6AAAF59}" srcOrd="0" destOrd="0" presId="urn:microsoft.com/office/officeart/2008/layout/LinedList"/>
    <dgm:cxn modelId="{A0D5F687-24FD-43D7-8D63-E3286D33EE94}" srcId="{20C97C8A-D683-41B7-AA42-F93679717CF0}" destId="{8420A0CE-F366-4381-94D6-4CACA367F0F5}" srcOrd="0" destOrd="0" parTransId="{A9F68B99-F9B5-4B8A-84D4-1639E0D69682}" sibTransId="{C775154F-6FB3-4D8D-8405-629EF49CFA18}"/>
    <dgm:cxn modelId="{0AE01DB7-2BCE-4BEC-A7DC-D542957EB38F}" srcId="{20C97C8A-D683-41B7-AA42-F93679717CF0}" destId="{0F982596-44C6-4A4B-B705-6166614402C0}" srcOrd="4" destOrd="0" parTransId="{D16293A9-E0F1-4C3D-85E7-A7739FC6E601}" sibTransId="{8FFFE6BA-8E33-4942-8436-174B369B8A81}"/>
    <dgm:cxn modelId="{11B3B9BE-0007-453A-95B7-8730C8E672C3}" srcId="{20C97C8A-D683-41B7-AA42-F93679717CF0}" destId="{1F5165C2-F55D-4656-BE81-96E967E3326B}" srcOrd="2" destOrd="0" parTransId="{7B02818D-BB01-436B-A5CD-D089E1184B9C}" sibTransId="{3D97E99B-B05C-4F82-92D9-C4ACFAE1B6BB}"/>
    <dgm:cxn modelId="{9300E1FC-555C-45B7-B7EB-88EE3D2460F0}" type="presOf" srcId="{7AA39EAD-5C3B-4305-BFF5-81ED217BD2C0}" destId="{399F44DB-EC6A-4BD2-8BB6-D065D0BAF8F6}" srcOrd="0" destOrd="0" presId="urn:microsoft.com/office/officeart/2008/layout/LinedList"/>
    <dgm:cxn modelId="{89A2FE1F-BC74-474D-8B71-67A874943A0B}" type="presParOf" srcId="{BE7E0F52-9105-4D1C-B8FC-A31BB6AAAF59}" destId="{B0605718-E07B-4503-8981-7A5219E81494}" srcOrd="0" destOrd="0" presId="urn:microsoft.com/office/officeart/2008/layout/LinedList"/>
    <dgm:cxn modelId="{3B1D754E-09AD-4FA9-A3F7-B7EE52D22B3D}" type="presParOf" srcId="{BE7E0F52-9105-4D1C-B8FC-A31BB6AAAF59}" destId="{C0EA63AE-D1FC-40D9-9244-F65517E63B15}" srcOrd="1" destOrd="0" presId="urn:microsoft.com/office/officeart/2008/layout/LinedList"/>
    <dgm:cxn modelId="{5073585D-BBD4-40F4-ABAD-9A02D969446F}" type="presParOf" srcId="{C0EA63AE-D1FC-40D9-9244-F65517E63B15}" destId="{0CC2E7A3-8D1C-4CDD-919B-43C534AE1953}" srcOrd="0" destOrd="0" presId="urn:microsoft.com/office/officeart/2008/layout/LinedList"/>
    <dgm:cxn modelId="{87AE9DBB-7E9C-41DE-B8D3-DFE32A1CD8CD}" type="presParOf" srcId="{C0EA63AE-D1FC-40D9-9244-F65517E63B15}" destId="{30075B57-4C01-459B-B5C4-99B88D93A931}" srcOrd="1" destOrd="0" presId="urn:microsoft.com/office/officeart/2008/layout/LinedList"/>
    <dgm:cxn modelId="{2413CB89-CE33-47AD-99C3-775F66538C57}" type="presParOf" srcId="{BE7E0F52-9105-4D1C-B8FC-A31BB6AAAF59}" destId="{428A6D9B-2EB1-4B2D-AD77-2483C9375E08}" srcOrd="2" destOrd="0" presId="urn:microsoft.com/office/officeart/2008/layout/LinedList"/>
    <dgm:cxn modelId="{4F289585-01C2-4407-A5A5-47C8285149E8}" type="presParOf" srcId="{BE7E0F52-9105-4D1C-B8FC-A31BB6AAAF59}" destId="{431DF1E1-485C-4E1B-8DDA-5A0B13BAF3AF}" srcOrd="3" destOrd="0" presId="urn:microsoft.com/office/officeart/2008/layout/LinedList"/>
    <dgm:cxn modelId="{4A78A71E-A119-42FB-A873-E2D18AB57FD7}" type="presParOf" srcId="{431DF1E1-485C-4E1B-8DDA-5A0B13BAF3AF}" destId="{BC5E1F26-1EE6-4972-8E12-DFECCBF96F7C}" srcOrd="0" destOrd="0" presId="urn:microsoft.com/office/officeart/2008/layout/LinedList"/>
    <dgm:cxn modelId="{31364C6F-14D8-4CDF-81F5-08AAAD18D081}" type="presParOf" srcId="{431DF1E1-485C-4E1B-8DDA-5A0B13BAF3AF}" destId="{72CB9B2D-CD63-437B-BEE3-AE90046BF1D0}" srcOrd="1" destOrd="0" presId="urn:microsoft.com/office/officeart/2008/layout/LinedList"/>
    <dgm:cxn modelId="{9D584FE0-CB9A-4638-94F8-7060D12CE35C}" type="presParOf" srcId="{BE7E0F52-9105-4D1C-B8FC-A31BB6AAAF59}" destId="{91777BC6-9C13-4DB9-8FD8-95B9FD065FCC}" srcOrd="4" destOrd="0" presId="urn:microsoft.com/office/officeart/2008/layout/LinedList"/>
    <dgm:cxn modelId="{07D7D43A-0D2A-4A5E-833B-44B88E78511E}" type="presParOf" srcId="{BE7E0F52-9105-4D1C-B8FC-A31BB6AAAF59}" destId="{BE6E6853-06A7-409A-B4CE-FB2A0D880C10}" srcOrd="5" destOrd="0" presId="urn:microsoft.com/office/officeart/2008/layout/LinedList"/>
    <dgm:cxn modelId="{71C09821-B6D6-4630-8F64-65FBAD42CEB0}" type="presParOf" srcId="{BE6E6853-06A7-409A-B4CE-FB2A0D880C10}" destId="{B57CDA8A-B2C4-4C5F-9D19-D58596C1C8C2}" srcOrd="0" destOrd="0" presId="urn:microsoft.com/office/officeart/2008/layout/LinedList"/>
    <dgm:cxn modelId="{DC2FF5FE-66F3-4B62-9026-6B7726E9949B}" type="presParOf" srcId="{BE6E6853-06A7-409A-B4CE-FB2A0D880C10}" destId="{E54FED61-BD8E-486D-8D1E-9544066E989D}" srcOrd="1" destOrd="0" presId="urn:microsoft.com/office/officeart/2008/layout/LinedList"/>
    <dgm:cxn modelId="{474D1FC9-55D9-498F-A046-A5EB5B347F1B}" type="presParOf" srcId="{BE7E0F52-9105-4D1C-B8FC-A31BB6AAAF59}" destId="{DE22CC43-E9B7-4A53-A252-C670DED52AB6}" srcOrd="6" destOrd="0" presId="urn:microsoft.com/office/officeart/2008/layout/LinedList"/>
    <dgm:cxn modelId="{1B682BBE-1D39-4BC6-8D26-258D3D367B43}" type="presParOf" srcId="{BE7E0F52-9105-4D1C-B8FC-A31BB6AAAF59}" destId="{55B78AC6-5157-42FA-B660-2FA9A712DAC5}" srcOrd="7" destOrd="0" presId="urn:microsoft.com/office/officeart/2008/layout/LinedList"/>
    <dgm:cxn modelId="{216772F0-D495-440A-A144-E8A7FA2012AF}" type="presParOf" srcId="{55B78AC6-5157-42FA-B660-2FA9A712DAC5}" destId="{399F44DB-EC6A-4BD2-8BB6-D065D0BAF8F6}" srcOrd="0" destOrd="0" presId="urn:microsoft.com/office/officeart/2008/layout/LinedList"/>
    <dgm:cxn modelId="{767A6649-610A-4406-992C-0256C7B8C1AE}" type="presParOf" srcId="{55B78AC6-5157-42FA-B660-2FA9A712DAC5}" destId="{C0EEC954-3FB9-49A4-A7F7-24CC0764544C}" srcOrd="1" destOrd="0" presId="urn:microsoft.com/office/officeart/2008/layout/LinedList"/>
    <dgm:cxn modelId="{52BB38BB-298F-4F18-9352-EDD0DDEAF4DE}" type="presParOf" srcId="{BE7E0F52-9105-4D1C-B8FC-A31BB6AAAF59}" destId="{B2ABF559-7D24-4F28-BD92-E482DD5984B5}" srcOrd="8" destOrd="0" presId="urn:microsoft.com/office/officeart/2008/layout/LinedList"/>
    <dgm:cxn modelId="{CAD131C4-CEE2-48E4-971A-242E8630F968}" type="presParOf" srcId="{BE7E0F52-9105-4D1C-B8FC-A31BB6AAAF59}" destId="{1A1A242E-1F14-4A2F-8945-B1DC3DE23D77}" srcOrd="9" destOrd="0" presId="urn:microsoft.com/office/officeart/2008/layout/LinedList"/>
    <dgm:cxn modelId="{92EB6545-DA77-4A3E-A82C-A679C2FCE561}" type="presParOf" srcId="{1A1A242E-1F14-4A2F-8945-B1DC3DE23D77}" destId="{3F8D993E-ED89-4E1A-820F-B927177E7210}" srcOrd="0" destOrd="0" presId="urn:microsoft.com/office/officeart/2008/layout/LinedList"/>
    <dgm:cxn modelId="{C096D190-562D-4292-9E59-9A916CB4D06B}" type="presParOf" srcId="{1A1A242E-1F14-4A2F-8945-B1DC3DE23D77}" destId="{7203C583-439E-4D8D-B9B4-07F716BBCDD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83ECED8-A670-4386-8B7B-38364CADB401}"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878CC7B4-6643-493C-AE83-F4075025E746}">
      <dgm:prSet/>
      <dgm:spPr/>
      <dgm:t>
        <a:bodyPr/>
        <a:lstStyle/>
        <a:p>
          <a:r>
            <a:rPr lang="en-US" b="1" dirty="0"/>
            <a:t>Performance Threshold</a:t>
          </a:r>
          <a:endParaRPr lang="en-US" dirty="0"/>
        </a:p>
      </dgm:t>
    </dgm:pt>
    <dgm:pt modelId="{1A7D100A-B423-4500-B0B2-C400F728D080}" type="parTrans" cxnId="{564B690B-78B4-4EC0-8EEA-37EF5ED1A796}">
      <dgm:prSet/>
      <dgm:spPr/>
      <dgm:t>
        <a:bodyPr/>
        <a:lstStyle/>
        <a:p>
          <a:endParaRPr lang="en-US"/>
        </a:p>
      </dgm:t>
    </dgm:pt>
    <dgm:pt modelId="{22BD1675-55D7-4D07-9F0A-A79ECC49195A}" type="sibTrans" cxnId="{564B690B-78B4-4EC0-8EEA-37EF5ED1A796}">
      <dgm:prSet/>
      <dgm:spPr/>
      <dgm:t>
        <a:bodyPr/>
        <a:lstStyle/>
        <a:p>
          <a:endParaRPr lang="en-US"/>
        </a:p>
      </dgm:t>
    </dgm:pt>
    <dgm:pt modelId="{1246B6DF-7ACE-4582-B927-D1149FBDB451}">
      <dgm:prSet/>
      <dgm:spPr/>
      <dgm:t>
        <a:bodyPr/>
        <a:lstStyle/>
        <a:p>
          <a:pPr>
            <a:buNone/>
          </a:pPr>
          <a:r>
            <a:rPr lang="en-US" b="0" dirty="0"/>
            <a:t>Key components on CF1R/LMCC-PRF-01 and NCC-PRF-01 installed in field</a:t>
          </a:r>
        </a:p>
      </dgm:t>
    </dgm:pt>
    <dgm:pt modelId="{5A4D7CB2-19A4-4CA7-AD87-13437083263E}" type="parTrans" cxnId="{C63BE254-B2DA-4678-98E6-830A61A4D5F3}">
      <dgm:prSet/>
      <dgm:spPr/>
      <dgm:t>
        <a:bodyPr/>
        <a:lstStyle/>
        <a:p>
          <a:endParaRPr lang="en-US"/>
        </a:p>
      </dgm:t>
    </dgm:pt>
    <dgm:pt modelId="{7E765683-5EE6-46A3-B039-AFE971A65B28}" type="sibTrans" cxnId="{C63BE254-B2DA-4678-98E6-830A61A4D5F3}">
      <dgm:prSet/>
      <dgm:spPr/>
      <dgm:t>
        <a:bodyPr/>
        <a:lstStyle/>
        <a:p>
          <a:endParaRPr lang="en-US"/>
        </a:p>
      </dgm:t>
    </dgm:pt>
    <dgm:pt modelId="{DA7D28C5-C80E-4335-96D9-3990D7056280}">
      <dgm:prSet/>
      <dgm:spPr/>
      <dgm:t>
        <a:bodyPr/>
        <a:lstStyle/>
        <a:p>
          <a:r>
            <a:rPr lang="en-US" dirty="0"/>
            <a:t>Installer/ HERS forms as appropriate</a:t>
          </a:r>
        </a:p>
      </dgm:t>
    </dgm:pt>
    <dgm:pt modelId="{148BB658-AADC-47DE-A239-72E81274D054}" type="parTrans" cxnId="{73C4C299-2D71-4511-9E30-7C7C86AC1554}">
      <dgm:prSet/>
      <dgm:spPr/>
      <dgm:t>
        <a:bodyPr/>
        <a:lstStyle/>
        <a:p>
          <a:endParaRPr lang="en-US"/>
        </a:p>
      </dgm:t>
    </dgm:pt>
    <dgm:pt modelId="{DEC3F98E-0476-425A-8317-203085DFFF66}" type="sibTrans" cxnId="{73C4C299-2D71-4511-9E30-7C7C86AC1554}">
      <dgm:prSet/>
      <dgm:spPr/>
      <dgm:t>
        <a:bodyPr/>
        <a:lstStyle/>
        <a:p>
          <a:endParaRPr lang="en-US"/>
        </a:p>
      </dgm:t>
    </dgm:pt>
    <dgm:pt modelId="{E095EBC8-7AB6-4AC4-A176-D731C16A215C}">
      <dgm:prSet/>
      <dgm:spPr/>
      <dgm:t>
        <a:bodyPr/>
        <a:lstStyle/>
        <a:p>
          <a:r>
            <a:rPr lang="en-US" b="0" dirty="0"/>
            <a:t>Insulation levels (attic and walls)</a:t>
          </a:r>
        </a:p>
      </dgm:t>
    </dgm:pt>
    <dgm:pt modelId="{E29C0417-CA7F-4056-B133-E016AC5F9818}" type="parTrans" cxnId="{5B3E0FF8-7D8B-4735-8F49-F8710F673EC1}">
      <dgm:prSet/>
      <dgm:spPr/>
      <dgm:t>
        <a:bodyPr/>
        <a:lstStyle/>
        <a:p>
          <a:endParaRPr lang="en-US"/>
        </a:p>
      </dgm:t>
    </dgm:pt>
    <dgm:pt modelId="{62E4328B-8588-4E96-987A-6DBE6079F125}" type="sibTrans" cxnId="{5B3E0FF8-7D8B-4735-8F49-F8710F673EC1}">
      <dgm:prSet/>
      <dgm:spPr/>
      <dgm:t>
        <a:bodyPr/>
        <a:lstStyle/>
        <a:p>
          <a:endParaRPr lang="en-US"/>
        </a:p>
      </dgm:t>
    </dgm:pt>
    <dgm:pt modelId="{653524FB-3DF3-4653-8DB4-F89B8F79A0B9}">
      <dgm:prSet/>
      <dgm:spPr/>
      <dgm:t>
        <a:bodyPr/>
        <a:lstStyle/>
        <a:p>
          <a:r>
            <a:rPr lang="en-US" b="0" dirty="0"/>
            <a:t>Windows (U-factor and SHGC)</a:t>
          </a:r>
        </a:p>
      </dgm:t>
    </dgm:pt>
    <dgm:pt modelId="{545BC3A8-06B8-4F28-BF48-C2CFB1F4F691}" type="parTrans" cxnId="{EE686404-FDBF-4E57-BDFF-D6620B79AE18}">
      <dgm:prSet/>
      <dgm:spPr/>
      <dgm:t>
        <a:bodyPr/>
        <a:lstStyle/>
        <a:p>
          <a:endParaRPr lang="en-US"/>
        </a:p>
      </dgm:t>
    </dgm:pt>
    <dgm:pt modelId="{830ECD3E-05D3-486A-96C5-F75AD2CC6289}" type="sibTrans" cxnId="{EE686404-FDBF-4E57-BDFF-D6620B79AE18}">
      <dgm:prSet/>
      <dgm:spPr/>
      <dgm:t>
        <a:bodyPr/>
        <a:lstStyle/>
        <a:p>
          <a:endParaRPr lang="en-US"/>
        </a:p>
      </dgm:t>
    </dgm:pt>
    <dgm:pt modelId="{7A903690-66E8-4E7B-8F01-58FCB3A092CE}">
      <dgm:prSet/>
      <dgm:spPr/>
      <dgm:t>
        <a:bodyPr/>
        <a:lstStyle/>
        <a:p>
          <a:r>
            <a:rPr lang="en-US" b="0" dirty="0"/>
            <a:t>Type of Water heater and HVAC </a:t>
          </a:r>
        </a:p>
      </dgm:t>
    </dgm:pt>
    <dgm:pt modelId="{BE06DF6F-A2AC-4DD0-99CC-708960A03896}" type="parTrans" cxnId="{77D51C7D-5EB2-43DD-8933-224493EC10BA}">
      <dgm:prSet/>
      <dgm:spPr/>
      <dgm:t>
        <a:bodyPr/>
        <a:lstStyle/>
        <a:p>
          <a:endParaRPr lang="en-US"/>
        </a:p>
      </dgm:t>
    </dgm:pt>
    <dgm:pt modelId="{9BD6D65F-0D12-45DD-AD25-E26E545331FB}" type="sibTrans" cxnId="{77D51C7D-5EB2-43DD-8933-224493EC10BA}">
      <dgm:prSet/>
      <dgm:spPr/>
      <dgm:t>
        <a:bodyPr/>
        <a:lstStyle/>
        <a:p>
          <a:endParaRPr lang="en-US"/>
        </a:p>
      </dgm:t>
    </dgm:pt>
    <dgm:pt modelId="{589607D9-EA05-48DB-94C4-BAB589135AE6}" type="pres">
      <dgm:prSet presAssocID="{883ECED8-A670-4386-8B7B-38364CADB401}" presName="linear" presStyleCnt="0">
        <dgm:presLayoutVars>
          <dgm:dir/>
          <dgm:animLvl val="lvl"/>
          <dgm:resizeHandles val="exact"/>
        </dgm:presLayoutVars>
      </dgm:prSet>
      <dgm:spPr/>
    </dgm:pt>
    <dgm:pt modelId="{2562E526-A5D3-4BBB-90F3-CA794BDD43C0}" type="pres">
      <dgm:prSet presAssocID="{878CC7B4-6643-493C-AE83-F4075025E746}" presName="parentLin" presStyleCnt="0"/>
      <dgm:spPr/>
    </dgm:pt>
    <dgm:pt modelId="{24D097FB-90FE-48C3-98E1-041B0668BABC}" type="pres">
      <dgm:prSet presAssocID="{878CC7B4-6643-493C-AE83-F4075025E746}" presName="parentLeftMargin" presStyleLbl="node1" presStyleIdx="0" presStyleCnt="1"/>
      <dgm:spPr/>
    </dgm:pt>
    <dgm:pt modelId="{9C1CAFBC-498F-490B-866C-2CFA6CEA6A95}" type="pres">
      <dgm:prSet presAssocID="{878CC7B4-6643-493C-AE83-F4075025E746}" presName="parentText" presStyleLbl="node1" presStyleIdx="0" presStyleCnt="1">
        <dgm:presLayoutVars>
          <dgm:chMax val="0"/>
          <dgm:bulletEnabled val="1"/>
        </dgm:presLayoutVars>
      </dgm:prSet>
      <dgm:spPr/>
    </dgm:pt>
    <dgm:pt modelId="{BF6BC2BF-BB09-45F7-86E9-6B0899ECE484}" type="pres">
      <dgm:prSet presAssocID="{878CC7B4-6643-493C-AE83-F4075025E746}" presName="negativeSpace" presStyleCnt="0"/>
      <dgm:spPr/>
    </dgm:pt>
    <dgm:pt modelId="{1FFEF101-6BFE-4BD8-BC6C-C53BA89B57BB}" type="pres">
      <dgm:prSet presAssocID="{878CC7B4-6643-493C-AE83-F4075025E746}" presName="childText" presStyleLbl="conFgAcc1" presStyleIdx="0" presStyleCnt="1">
        <dgm:presLayoutVars>
          <dgm:bulletEnabled val="1"/>
        </dgm:presLayoutVars>
      </dgm:prSet>
      <dgm:spPr/>
    </dgm:pt>
  </dgm:ptLst>
  <dgm:cxnLst>
    <dgm:cxn modelId="{EE686404-FDBF-4E57-BDFF-D6620B79AE18}" srcId="{1246B6DF-7ACE-4582-B927-D1149FBDB451}" destId="{653524FB-3DF3-4653-8DB4-F89B8F79A0B9}" srcOrd="1" destOrd="0" parTransId="{545BC3A8-06B8-4F28-BF48-C2CFB1F4F691}" sibTransId="{830ECD3E-05D3-486A-96C5-F75AD2CC6289}"/>
    <dgm:cxn modelId="{564B690B-78B4-4EC0-8EEA-37EF5ED1A796}" srcId="{883ECED8-A670-4386-8B7B-38364CADB401}" destId="{878CC7B4-6643-493C-AE83-F4075025E746}" srcOrd="0" destOrd="0" parTransId="{1A7D100A-B423-4500-B0B2-C400F728D080}" sibTransId="{22BD1675-55D7-4D07-9F0A-A79ECC49195A}"/>
    <dgm:cxn modelId="{7318990B-27D9-4851-A912-4009CF1436E9}" type="presOf" srcId="{878CC7B4-6643-493C-AE83-F4075025E746}" destId="{24D097FB-90FE-48C3-98E1-041B0668BABC}" srcOrd="0" destOrd="0" presId="urn:microsoft.com/office/officeart/2005/8/layout/list1"/>
    <dgm:cxn modelId="{14DE5B10-311A-49BE-BA8F-A87D529EA5EF}" type="presOf" srcId="{7A903690-66E8-4E7B-8F01-58FCB3A092CE}" destId="{1FFEF101-6BFE-4BD8-BC6C-C53BA89B57BB}" srcOrd="0" destOrd="3" presId="urn:microsoft.com/office/officeart/2005/8/layout/list1"/>
    <dgm:cxn modelId="{B45E5A5C-F22B-4AA8-8671-AF0FC81230B0}" type="presOf" srcId="{E095EBC8-7AB6-4AC4-A176-D731C16A215C}" destId="{1FFEF101-6BFE-4BD8-BC6C-C53BA89B57BB}" srcOrd="0" destOrd="1" presId="urn:microsoft.com/office/officeart/2005/8/layout/list1"/>
    <dgm:cxn modelId="{C63BE254-B2DA-4678-98E6-830A61A4D5F3}" srcId="{878CC7B4-6643-493C-AE83-F4075025E746}" destId="{1246B6DF-7ACE-4582-B927-D1149FBDB451}" srcOrd="0" destOrd="0" parTransId="{5A4D7CB2-19A4-4CA7-AD87-13437083263E}" sibTransId="{7E765683-5EE6-46A3-B039-AFE971A65B28}"/>
    <dgm:cxn modelId="{77D51C7D-5EB2-43DD-8933-224493EC10BA}" srcId="{1246B6DF-7ACE-4582-B927-D1149FBDB451}" destId="{7A903690-66E8-4E7B-8F01-58FCB3A092CE}" srcOrd="2" destOrd="0" parTransId="{BE06DF6F-A2AC-4DD0-99CC-708960A03896}" sibTransId="{9BD6D65F-0D12-45DD-AD25-E26E545331FB}"/>
    <dgm:cxn modelId="{CA407490-E284-4409-BDBA-1B1DC8667B83}" type="presOf" srcId="{1246B6DF-7ACE-4582-B927-D1149FBDB451}" destId="{1FFEF101-6BFE-4BD8-BC6C-C53BA89B57BB}" srcOrd="0" destOrd="0" presId="urn:microsoft.com/office/officeart/2005/8/layout/list1"/>
    <dgm:cxn modelId="{73C4C299-2D71-4511-9E30-7C7C86AC1554}" srcId="{1246B6DF-7ACE-4582-B927-D1149FBDB451}" destId="{DA7D28C5-C80E-4335-96D9-3990D7056280}" srcOrd="3" destOrd="0" parTransId="{148BB658-AADC-47DE-A239-72E81274D054}" sibTransId="{DEC3F98E-0476-425A-8317-203085DFFF66}"/>
    <dgm:cxn modelId="{68F1CCC7-C3EB-4B8A-ACA7-4BDE9B6105A4}" type="presOf" srcId="{883ECED8-A670-4386-8B7B-38364CADB401}" destId="{589607D9-EA05-48DB-94C4-BAB589135AE6}" srcOrd="0" destOrd="0" presId="urn:microsoft.com/office/officeart/2005/8/layout/list1"/>
    <dgm:cxn modelId="{576A5ECB-C49F-4CF1-B373-9429312203E1}" type="presOf" srcId="{878CC7B4-6643-493C-AE83-F4075025E746}" destId="{9C1CAFBC-498F-490B-866C-2CFA6CEA6A95}" srcOrd="1" destOrd="0" presId="urn:microsoft.com/office/officeart/2005/8/layout/list1"/>
    <dgm:cxn modelId="{300EAAD4-B296-44B1-925C-3CBE260E9393}" type="presOf" srcId="{DA7D28C5-C80E-4335-96D9-3990D7056280}" destId="{1FFEF101-6BFE-4BD8-BC6C-C53BA89B57BB}" srcOrd="0" destOrd="4" presId="urn:microsoft.com/office/officeart/2005/8/layout/list1"/>
    <dgm:cxn modelId="{1F8087EF-8C93-495D-AF2E-F1111F366218}" type="presOf" srcId="{653524FB-3DF3-4653-8DB4-F89B8F79A0B9}" destId="{1FFEF101-6BFE-4BD8-BC6C-C53BA89B57BB}" srcOrd="0" destOrd="2" presId="urn:microsoft.com/office/officeart/2005/8/layout/list1"/>
    <dgm:cxn modelId="{5B3E0FF8-7D8B-4735-8F49-F8710F673EC1}" srcId="{1246B6DF-7ACE-4582-B927-D1149FBDB451}" destId="{E095EBC8-7AB6-4AC4-A176-D731C16A215C}" srcOrd="0" destOrd="0" parTransId="{E29C0417-CA7F-4056-B133-E016AC5F9818}" sibTransId="{62E4328B-8588-4E96-987A-6DBE6079F125}"/>
    <dgm:cxn modelId="{FE03F9E1-8E1A-453F-95F9-724356639ED1}" type="presParOf" srcId="{589607D9-EA05-48DB-94C4-BAB589135AE6}" destId="{2562E526-A5D3-4BBB-90F3-CA794BDD43C0}" srcOrd="0" destOrd="0" presId="urn:microsoft.com/office/officeart/2005/8/layout/list1"/>
    <dgm:cxn modelId="{3D5A29DA-115B-42F6-B85B-59A93F602380}" type="presParOf" srcId="{2562E526-A5D3-4BBB-90F3-CA794BDD43C0}" destId="{24D097FB-90FE-48C3-98E1-041B0668BABC}" srcOrd="0" destOrd="0" presId="urn:microsoft.com/office/officeart/2005/8/layout/list1"/>
    <dgm:cxn modelId="{CBDF4A91-1B2B-4441-80D9-5C77A75C23C3}" type="presParOf" srcId="{2562E526-A5D3-4BBB-90F3-CA794BDD43C0}" destId="{9C1CAFBC-498F-490B-866C-2CFA6CEA6A95}" srcOrd="1" destOrd="0" presId="urn:microsoft.com/office/officeart/2005/8/layout/list1"/>
    <dgm:cxn modelId="{5EE4EEB7-5165-4387-946C-069555779B92}" type="presParOf" srcId="{589607D9-EA05-48DB-94C4-BAB589135AE6}" destId="{BF6BC2BF-BB09-45F7-86E9-6B0899ECE484}" srcOrd="1" destOrd="0" presId="urn:microsoft.com/office/officeart/2005/8/layout/list1"/>
    <dgm:cxn modelId="{85E6402D-8D26-4DD2-859B-BA21A1991AE9}" type="presParOf" srcId="{589607D9-EA05-48DB-94C4-BAB589135AE6}" destId="{1FFEF101-6BFE-4BD8-BC6C-C53BA89B57B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83ECED8-A670-4386-8B7B-38364CADB401}"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878CC7B4-6643-493C-AE83-F4075025E746}">
      <dgm:prSet/>
      <dgm:spPr/>
      <dgm:t>
        <a:bodyPr/>
        <a:lstStyle/>
        <a:p>
          <a:r>
            <a:rPr lang="en-US" b="1" dirty="0"/>
            <a:t>Installation and HERS Forms</a:t>
          </a:r>
          <a:endParaRPr lang="en-US" dirty="0"/>
        </a:p>
      </dgm:t>
    </dgm:pt>
    <dgm:pt modelId="{1A7D100A-B423-4500-B0B2-C400F728D080}" type="parTrans" cxnId="{564B690B-78B4-4EC0-8EEA-37EF5ED1A796}">
      <dgm:prSet/>
      <dgm:spPr/>
      <dgm:t>
        <a:bodyPr/>
        <a:lstStyle/>
        <a:p>
          <a:endParaRPr lang="en-US"/>
        </a:p>
      </dgm:t>
    </dgm:pt>
    <dgm:pt modelId="{22BD1675-55D7-4D07-9F0A-A79ECC49195A}" type="sibTrans" cxnId="{564B690B-78B4-4EC0-8EEA-37EF5ED1A796}">
      <dgm:prSet/>
      <dgm:spPr/>
      <dgm:t>
        <a:bodyPr/>
        <a:lstStyle/>
        <a:p>
          <a:endParaRPr lang="en-US"/>
        </a:p>
      </dgm:t>
    </dgm:pt>
    <dgm:pt modelId="{1246B6DF-7ACE-4582-B927-D1149FBDB451}">
      <dgm:prSet/>
      <dgm:spPr/>
      <dgm:t>
        <a:bodyPr/>
        <a:lstStyle/>
        <a:p>
          <a:r>
            <a:rPr lang="en-US" b="1" dirty="0"/>
            <a:t>ENV</a:t>
          </a:r>
          <a:r>
            <a:rPr lang="en-US" b="0" dirty="0"/>
            <a:t>- CF2R/ LMCI/ NRCI - Fenestration, windows, roofing</a:t>
          </a:r>
        </a:p>
      </dgm:t>
    </dgm:pt>
    <dgm:pt modelId="{5A4D7CB2-19A4-4CA7-AD87-13437083263E}" type="parTrans" cxnId="{C63BE254-B2DA-4678-98E6-830A61A4D5F3}">
      <dgm:prSet/>
      <dgm:spPr/>
      <dgm:t>
        <a:bodyPr/>
        <a:lstStyle/>
        <a:p>
          <a:endParaRPr lang="en-US"/>
        </a:p>
      </dgm:t>
    </dgm:pt>
    <dgm:pt modelId="{7E765683-5EE6-46A3-B039-AFE971A65B28}" type="sibTrans" cxnId="{C63BE254-B2DA-4678-98E6-830A61A4D5F3}">
      <dgm:prSet/>
      <dgm:spPr/>
      <dgm:t>
        <a:bodyPr/>
        <a:lstStyle/>
        <a:p>
          <a:endParaRPr lang="en-US"/>
        </a:p>
      </dgm:t>
    </dgm:pt>
    <dgm:pt modelId="{E3264009-15DB-4382-AC7F-8C64C2D710AC}">
      <dgm:prSet/>
      <dgm:spPr/>
      <dgm:t>
        <a:bodyPr/>
        <a:lstStyle/>
        <a:p>
          <a:r>
            <a:rPr lang="en-US" b="1" dirty="0"/>
            <a:t>PLB</a:t>
          </a:r>
          <a:r>
            <a:rPr lang="en-US" b="0" dirty="0"/>
            <a:t>- CF2R/ LMCI/ NCRA-  Hot water distribution</a:t>
          </a:r>
        </a:p>
      </dgm:t>
    </dgm:pt>
    <dgm:pt modelId="{4EC50D66-F9F1-4DA3-8CFB-2BB54C1F0E5E}" type="parTrans" cxnId="{8A5E4D8E-C64E-4551-B3AE-E3E060A9960D}">
      <dgm:prSet/>
      <dgm:spPr/>
      <dgm:t>
        <a:bodyPr/>
        <a:lstStyle/>
        <a:p>
          <a:endParaRPr lang="en-US"/>
        </a:p>
      </dgm:t>
    </dgm:pt>
    <dgm:pt modelId="{3FCE0149-520B-4BD6-9EE5-0F2EF2C1A523}" type="sibTrans" cxnId="{8A5E4D8E-C64E-4551-B3AE-E3E060A9960D}">
      <dgm:prSet/>
      <dgm:spPr/>
      <dgm:t>
        <a:bodyPr/>
        <a:lstStyle/>
        <a:p>
          <a:endParaRPr lang="en-US"/>
        </a:p>
      </dgm:t>
    </dgm:pt>
    <dgm:pt modelId="{DC7B88EC-F9B5-4429-A7C2-EC38EFEA5480}">
      <dgm:prSet/>
      <dgm:spPr/>
      <dgm:t>
        <a:bodyPr/>
        <a:lstStyle/>
        <a:p>
          <a:r>
            <a:rPr lang="en-US" b="1" dirty="0"/>
            <a:t>MECH</a:t>
          </a:r>
          <a:r>
            <a:rPr lang="en-US" b="0" dirty="0"/>
            <a:t> - CF2R/ LMCI/ NCRA – Mechanical systems</a:t>
          </a:r>
        </a:p>
      </dgm:t>
    </dgm:pt>
    <dgm:pt modelId="{E37DDFFF-E2EF-42DD-8442-46B64877D9E3}" type="parTrans" cxnId="{ECEEDA06-A545-4BB3-9B8B-28D7B2EF5F0E}">
      <dgm:prSet/>
      <dgm:spPr/>
      <dgm:t>
        <a:bodyPr/>
        <a:lstStyle/>
        <a:p>
          <a:endParaRPr lang="en-US"/>
        </a:p>
      </dgm:t>
    </dgm:pt>
    <dgm:pt modelId="{60E23784-D354-4B08-9F02-080BCC300423}" type="sibTrans" cxnId="{ECEEDA06-A545-4BB3-9B8B-28D7B2EF5F0E}">
      <dgm:prSet/>
      <dgm:spPr/>
      <dgm:t>
        <a:bodyPr/>
        <a:lstStyle/>
        <a:p>
          <a:endParaRPr lang="en-US"/>
        </a:p>
      </dgm:t>
    </dgm:pt>
    <dgm:pt modelId="{961613C4-9C66-420A-AE89-662CE886940E}">
      <dgm:prSet/>
      <dgm:spPr/>
      <dgm:t>
        <a:bodyPr/>
        <a:lstStyle/>
        <a:p>
          <a:r>
            <a:rPr lang="en-US" b="1" dirty="0"/>
            <a:t>ENV</a:t>
          </a:r>
          <a:r>
            <a:rPr lang="en-US" b="0" dirty="0"/>
            <a:t> - CF3R/ NRCV/ LMCV</a:t>
          </a:r>
        </a:p>
      </dgm:t>
    </dgm:pt>
    <dgm:pt modelId="{C8C6E6A4-F6E1-4D28-8B48-ABAE81FF3C84}" type="parTrans" cxnId="{86EC1448-41F1-4B6A-AFEC-21F1A9CC61D7}">
      <dgm:prSet/>
      <dgm:spPr/>
      <dgm:t>
        <a:bodyPr/>
        <a:lstStyle/>
        <a:p>
          <a:endParaRPr lang="en-US"/>
        </a:p>
      </dgm:t>
    </dgm:pt>
    <dgm:pt modelId="{044B85C3-9861-4714-B194-5FA4214A7BE8}" type="sibTrans" cxnId="{86EC1448-41F1-4B6A-AFEC-21F1A9CC61D7}">
      <dgm:prSet/>
      <dgm:spPr/>
      <dgm:t>
        <a:bodyPr/>
        <a:lstStyle/>
        <a:p>
          <a:endParaRPr lang="en-US"/>
        </a:p>
      </dgm:t>
    </dgm:pt>
    <dgm:pt modelId="{CE46A633-B8F5-4121-ADFB-4375381CA919}">
      <dgm:prSet/>
      <dgm:spPr/>
      <dgm:t>
        <a:bodyPr/>
        <a:lstStyle/>
        <a:p>
          <a:r>
            <a:rPr lang="en-US" b="1" dirty="0"/>
            <a:t>MCH</a:t>
          </a:r>
          <a:r>
            <a:rPr lang="en-US" b="0" dirty="0"/>
            <a:t> - CF3R/ NRCV/ LMCV - Sealed ducts, HVAC, Ventilation </a:t>
          </a:r>
        </a:p>
      </dgm:t>
    </dgm:pt>
    <dgm:pt modelId="{7DFA044A-4F59-4F15-837F-60CD2ADD9397}" type="parTrans" cxnId="{2B1F4626-B6C6-4D6B-A499-8AE3D382D9B8}">
      <dgm:prSet/>
      <dgm:spPr/>
      <dgm:t>
        <a:bodyPr/>
        <a:lstStyle/>
        <a:p>
          <a:endParaRPr lang="en-US"/>
        </a:p>
      </dgm:t>
    </dgm:pt>
    <dgm:pt modelId="{C4297FDC-45F2-4EF9-A557-1E2D644D881E}" type="sibTrans" cxnId="{2B1F4626-B6C6-4D6B-A499-8AE3D382D9B8}">
      <dgm:prSet/>
      <dgm:spPr/>
      <dgm:t>
        <a:bodyPr/>
        <a:lstStyle/>
        <a:p>
          <a:endParaRPr lang="en-US"/>
        </a:p>
      </dgm:t>
    </dgm:pt>
    <dgm:pt modelId="{8600AC21-5B25-464B-A58C-724F901D9A66}">
      <dgm:prSet/>
      <dgm:spPr/>
      <dgm:t>
        <a:bodyPr/>
        <a:lstStyle/>
        <a:p>
          <a:r>
            <a:rPr lang="en-US" b="1" dirty="0"/>
            <a:t>PLB</a:t>
          </a:r>
          <a:r>
            <a:rPr lang="en-US" b="0" dirty="0"/>
            <a:t>- CF3R/ NRCV/ LMCV- Hot water distribution</a:t>
          </a:r>
        </a:p>
      </dgm:t>
    </dgm:pt>
    <dgm:pt modelId="{4CE4DB9D-D623-4F6E-9950-B90FE63CADFA}" type="parTrans" cxnId="{BD20EEC9-EA4C-4F53-882A-A50A4852A454}">
      <dgm:prSet/>
      <dgm:spPr/>
      <dgm:t>
        <a:bodyPr/>
        <a:lstStyle/>
        <a:p>
          <a:endParaRPr lang="en-US"/>
        </a:p>
      </dgm:t>
    </dgm:pt>
    <dgm:pt modelId="{5470A3F3-224D-4A7D-84B7-C1B886E45DB9}" type="sibTrans" cxnId="{BD20EEC9-EA4C-4F53-882A-A50A4852A454}">
      <dgm:prSet/>
      <dgm:spPr/>
      <dgm:t>
        <a:bodyPr/>
        <a:lstStyle/>
        <a:p>
          <a:endParaRPr lang="en-US"/>
        </a:p>
      </dgm:t>
    </dgm:pt>
    <dgm:pt modelId="{30E6722F-8E80-4194-B5BD-3501D1A4E1CE}">
      <dgm:prSet/>
      <dgm:spPr/>
      <dgm:t>
        <a:bodyPr/>
        <a:lstStyle/>
        <a:p>
          <a:r>
            <a:rPr lang="en-US" b="1" dirty="0"/>
            <a:t>PVB-</a:t>
          </a:r>
          <a:r>
            <a:rPr lang="en-US" b="0" dirty="0"/>
            <a:t> CF2R/ LMCI/NCRA- PV and Battery</a:t>
          </a:r>
        </a:p>
      </dgm:t>
    </dgm:pt>
    <dgm:pt modelId="{4E78BACC-9679-4FF2-991C-9E1BDD2166CA}" type="parTrans" cxnId="{CDC0090A-3B50-4056-956D-4338616CB8A8}">
      <dgm:prSet/>
      <dgm:spPr/>
      <dgm:t>
        <a:bodyPr/>
        <a:lstStyle/>
        <a:p>
          <a:endParaRPr lang="en-US"/>
        </a:p>
      </dgm:t>
    </dgm:pt>
    <dgm:pt modelId="{CC9A4595-74A8-420A-9EEE-75DD18AC6A48}" type="sibTrans" cxnId="{CDC0090A-3B50-4056-956D-4338616CB8A8}">
      <dgm:prSet/>
      <dgm:spPr/>
      <dgm:t>
        <a:bodyPr/>
        <a:lstStyle/>
        <a:p>
          <a:endParaRPr lang="en-US"/>
        </a:p>
      </dgm:t>
    </dgm:pt>
    <dgm:pt modelId="{589607D9-EA05-48DB-94C4-BAB589135AE6}" type="pres">
      <dgm:prSet presAssocID="{883ECED8-A670-4386-8B7B-38364CADB401}" presName="linear" presStyleCnt="0">
        <dgm:presLayoutVars>
          <dgm:dir/>
          <dgm:animLvl val="lvl"/>
          <dgm:resizeHandles val="exact"/>
        </dgm:presLayoutVars>
      </dgm:prSet>
      <dgm:spPr/>
    </dgm:pt>
    <dgm:pt modelId="{2562E526-A5D3-4BBB-90F3-CA794BDD43C0}" type="pres">
      <dgm:prSet presAssocID="{878CC7B4-6643-493C-AE83-F4075025E746}" presName="parentLin" presStyleCnt="0"/>
      <dgm:spPr/>
    </dgm:pt>
    <dgm:pt modelId="{24D097FB-90FE-48C3-98E1-041B0668BABC}" type="pres">
      <dgm:prSet presAssocID="{878CC7B4-6643-493C-AE83-F4075025E746}" presName="parentLeftMargin" presStyleLbl="node1" presStyleIdx="0" presStyleCnt="1"/>
      <dgm:spPr/>
    </dgm:pt>
    <dgm:pt modelId="{9C1CAFBC-498F-490B-866C-2CFA6CEA6A95}" type="pres">
      <dgm:prSet presAssocID="{878CC7B4-6643-493C-AE83-F4075025E746}" presName="parentText" presStyleLbl="node1" presStyleIdx="0" presStyleCnt="1">
        <dgm:presLayoutVars>
          <dgm:chMax val="0"/>
          <dgm:bulletEnabled val="1"/>
        </dgm:presLayoutVars>
      </dgm:prSet>
      <dgm:spPr/>
    </dgm:pt>
    <dgm:pt modelId="{BF6BC2BF-BB09-45F7-86E9-6B0899ECE484}" type="pres">
      <dgm:prSet presAssocID="{878CC7B4-6643-493C-AE83-F4075025E746}" presName="negativeSpace" presStyleCnt="0"/>
      <dgm:spPr/>
    </dgm:pt>
    <dgm:pt modelId="{1FFEF101-6BFE-4BD8-BC6C-C53BA89B57BB}" type="pres">
      <dgm:prSet presAssocID="{878CC7B4-6643-493C-AE83-F4075025E746}" presName="childText" presStyleLbl="conFgAcc1" presStyleIdx="0" presStyleCnt="1">
        <dgm:presLayoutVars>
          <dgm:bulletEnabled val="1"/>
        </dgm:presLayoutVars>
      </dgm:prSet>
      <dgm:spPr/>
    </dgm:pt>
  </dgm:ptLst>
  <dgm:cxnLst>
    <dgm:cxn modelId="{ECEEDA06-A545-4BB3-9B8B-28D7B2EF5F0E}" srcId="{878CC7B4-6643-493C-AE83-F4075025E746}" destId="{DC7B88EC-F9B5-4429-A7C2-EC38EFEA5480}" srcOrd="1" destOrd="0" parTransId="{E37DDFFF-E2EF-42DD-8442-46B64877D9E3}" sibTransId="{60E23784-D354-4B08-9F02-080BCC300423}"/>
    <dgm:cxn modelId="{CDC0090A-3B50-4056-956D-4338616CB8A8}" srcId="{878CC7B4-6643-493C-AE83-F4075025E746}" destId="{30E6722F-8E80-4194-B5BD-3501D1A4E1CE}" srcOrd="3" destOrd="0" parTransId="{4E78BACC-9679-4FF2-991C-9E1BDD2166CA}" sibTransId="{CC9A4595-74A8-420A-9EEE-75DD18AC6A48}"/>
    <dgm:cxn modelId="{564B690B-78B4-4EC0-8EEA-37EF5ED1A796}" srcId="{883ECED8-A670-4386-8B7B-38364CADB401}" destId="{878CC7B4-6643-493C-AE83-F4075025E746}" srcOrd="0" destOrd="0" parTransId="{1A7D100A-B423-4500-B0B2-C400F728D080}" sibTransId="{22BD1675-55D7-4D07-9F0A-A79ECC49195A}"/>
    <dgm:cxn modelId="{7318990B-27D9-4851-A912-4009CF1436E9}" type="presOf" srcId="{878CC7B4-6643-493C-AE83-F4075025E746}" destId="{24D097FB-90FE-48C3-98E1-041B0668BABC}" srcOrd="0" destOrd="0" presId="urn:microsoft.com/office/officeart/2005/8/layout/list1"/>
    <dgm:cxn modelId="{2B1F4626-B6C6-4D6B-A499-8AE3D382D9B8}" srcId="{878CC7B4-6643-493C-AE83-F4075025E746}" destId="{CE46A633-B8F5-4121-ADFB-4375381CA919}" srcOrd="5" destOrd="0" parTransId="{7DFA044A-4F59-4F15-837F-60CD2ADD9397}" sibTransId="{C4297FDC-45F2-4EF9-A557-1E2D644D881E}"/>
    <dgm:cxn modelId="{86EC1448-41F1-4B6A-AFEC-21F1A9CC61D7}" srcId="{878CC7B4-6643-493C-AE83-F4075025E746}" destId="{961613C4-9C66-420A-AE89-662CE886940E}" srcOrd="4" destOrd="0" parTransId="{C8C6E6A4-F6E1-4D28-8B48-ABAE81FF3C84}" sibTransId="{044B85C3-9861-4714-B194-5FA4214A7BE8}"/>
    <dgm:cxn modelId="{C63BE254-B2DA-4678-98E6-830A61A4D5F3}" srcId="{878CC7B4-6643-493C-AE83-F4075025E746}" destId="{1246B6DF-7ACE-4582-B927-D1149FBDB451}" srcOrd="0" destOrd="0" parTransId="{5A4D7CB2-19A4-4CA7-AD87-13437083263E}" sibTransId="{7E765683-5EE6-46A3-B039-AFE971A65B28}"/>
    <dgm:cxn modelId="{85A87C7D-963D-4E2F-A94F-0EA33C331214}" type="presOf" srcId="{961613C4-9C66-420A-AE89-662CE886940E}" destId="{1FFEF101-6BFE-4BD8-BC6C-C53BA89B57BB}" srcOrd="0" destOrd="4" presId="urn:microsoft.com/office/officeart/2005/8/layout/list1"/>
    <dgm:cxn modelId="{8A5E4D8E-C64E-4551-B3AE-E3E060A9960D}" srcId="{878CC7B4-6643-493C-AE83-F4075025E746}" destId="{E3264009-15DB-4382-AC7F-8C64C2D710AC}" srcOrd="2" destOrd="0" parTransId="{4EC50D66-F9F1-4DA3-8CFB-2BB54C1F0E5E}" sibTransId="{3FCE0149-520B-4BD6-9EE5-0F2EF2C1A523}"/>
    <dgm:cxn modelId="{CA407490-E284-4409-BDBA-1B1DC8667B83}" type="presOf" srcId="{1246B6DF-7ACE-4582-B927-D1149FBDB451}" destId="{1FFEF101-6BFE-4BD8-BC6C-C53BA89B57BB}" srcOrd="0" destOrd="0" presId="urn:microsoft.com/office/officeart/2005/8/layout/list1"/>
    <dgm:cxn modelId="{1FF4A295-3830-4C91-9071-68C4D52FCAEA}" type="presOf" srcId="{DC7B88EC-F9B5-4429-A7C2-EC38EFEA5480}" destId="{1FFEF101-6BFE-4BD8-BC6C-C53BA89B57BB}" srcOrd="0" destOrd="1" presId="urn:microsoft.com/office/officeart/2005/8/layout/list1"/>
    <dgm:cxn modelId="{FDC1FCB1-B2E6-4696-BF80-005278071181}" type="presOf" srcId="{E3264009-15DB-4382-AC7F-8C64C2D710AC}" destId="{1FFEF101-6BFE-4BD8-BC6C-C53BA89B57BB}" srcOrd="0" destOrd="2" presId="urn:microsoft.com/office/officeart/2005/8/layout/list1"/>
    <dgm:cxn modelId="{68F1CCC7-C3EB-4B8A-ACA7-4BDE9B6105A4}" type="presOf" srcId="{883ECED8-A670-4386-8B7B-38364CADB401}" destId="{589607D9-EA05-48DB-94C4-BAB589135AE6}" srcOrd="0" destOrd="0" presId="urn:microsoft.com/office/officeart/2005/8/layout/list1"/>
    <dgm:cxn modelId="{BD20EEC9-EA4C-4F53-882A-A50A4852A454}" srcId="{878CC7B4-6643-493C-AE83-F4075025E746}" destId="{8600AC21-5B25-464B-A58C-724F901D9A66}" srcOrd="6" destOrd="0" parTransId="{4CE4DB9D-D623-4F6E-9950-B90FE63CADFA}" sibTransId="{5470A3F3-224D-4A7D-84B7-C1B886E45DB9}"/>
    <dgm:cxn modelId="{576A5ECB-C49F-4CF1-B373-9429312203E1}" type="presOf" srcId="{878CC7B4-6643-493C-AE83-F4075025E746}" destId="{9C1CAFBC-498F-490B-866C-2CFA6CEA6A95}" srcOrd="1" destOrd="0" presId="urn:microsoft.com/office/officeart/2005/8/layout/list1"/>
    <dgm:cxn modelId="{5A5469DE-3F42-45C5-9974-5D62AA1C9662}" type="presOf" srcId="{30E6722F-8E80-4194-B5BD-3501D1A4E1CE}" destId="{1FFEF101-6BFE-4BD8-BC6C-C53BA89B57BB}" srcOrd="0" destOrd="3" presId="urn:microsoft.com/office/officeart/2005/8/layout/list1"/>
    <dgm:cxn modelId="{239B74E2-0F05-4560-8E74-551FDECDA0A8}" type="presOf" srcId="{CE46A633-B8F5-4121-ADFB-4375381CA919}" destId="{1FFEF101-6BFE-4BD8-BC6C-C53BA89B57BB}" srcOrd="0" destOrd="5" presId="urn:microsoft.com/office/officeart/2005/8/layout/list1"/>
    <dgm:cxn modelId="{F6CE44FE-7625-43EA-8309-0A8251D96BF0}" type="presOf" srcId="{8600AC21-5B25-464B-A58C-724F901D9A66}" destId="{1FFEF101-6BFE-4BD8-BC6C-C53BA89B57BB}" srcOrd="0" destOrd="6" presId="urn:microsoft.com/office/officeart/2005/8/layout/list1"/>
    <dgm:cxn modelId="{FE03F9E1-8E1A-453F-95F9-724356639ED1}" type="presParOf" srcId="{589607D9-EA05-48DB-94C4-BAB589135AE6}" destId="{2562E526-A5D3-4BBB-90F3-CA794BDD43C0}" srcOrd="0" destOrd="0" presId="urn:microsoft.com/office/officeart/2005/8/layout/list1"/>
    <dgm:cxn modelId="{3D5A29DA-115B-42F6-B85B-59A93F602380}" type="presParOf" srcId="{2562E526-A5D3-4BBB-90F3-CA794BDD43C0}" destId="{24D097FB-90FE-48C3-98E1-041B0668BABC}" srcOrd="0" destOrd="0" presId="urn:microsoft.com/office/officeart/2005/8/layout/list1"/>
    <dgm:cxn modelId="{CBDF4A91-1B2B-4441-80D9-5C77A75C23C3}" type="presParOf" srcId="{2562E526-A5D3-4BBB-90F3-CA794BDD43C0}" destId="{9C1CAFBC-498F-490B-866C-2CFA6CEA6A95}" srcOrd="1" destOrd="0" presId="urn:microsoft.com/office/officeart/2005/8/layout/list1"/>
    <dgm:cxn modelId="{5EE4EEB7-5165-4387-946C-069555779B92}" type="presParOf" srcId="{589607D9-EA05-48DB-94C4-BAB589135AE6}" destId="{BF6BC2BF-BB09-45F7-86E9-6B0899ECE484}" srcOrd="1" destOrd="0" presId="urn:microsoft.com/office/officeart/2005/8/layout/list1"/>
    <dgm:cxn modelId="{85E6402D-8D26-4DD2-859B-BA21A1991AE9}" type="presParOf" srcId="{589607D9-EA05-48DB-94C4-BAB589135AE6}" destId="{1FFEF101-6BFE-4BD8-BC6C-C53BA89B57B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E3449DC-E875-4F53-A48A-6F4B283A01C4}">
      <dgm:prSet custT="1"/>
      <dgm:spPr/>
      <dgm:t>
        <a:bodyPr/>
        <a:lstStyle/>
        <a:p>
          <a:pPr>
            <a:lnSpc>
              <a:spcPct val="100000"/>
            </a:lnSpc>
          </a:pPr>
          <a:r>
            <a:rPr lang="en-US" sz="2400" dirty="0"/>
            <a:t>Not Feasible </a:t>
          </a:r>
        </a:p>
      </dgm:t>
    </dgm:pt>
    <dgm:pt modelId="{A9600F04-40F6-43CE-88CC-AD3E26A51D24}" type="parTrans" cxnId="{BFFC682F-6A29-4930-85F9-00398CAE924C}">
      <dgm:prSet/>
      <dgm:spPr/>
      <dgm:t>
        <a:bodyPr/>
        <a:lstStyle/>
        <a:p>
          <a:endParaRPr lang="en-US"/>
        </a:p>
      </dgm:t>
    </dgm:pt>
    <dgm:pt modelId="{1E789C86-217D-40B7-A41E-4CD439962137}" type="sibTrans" cxnId="{BFFC682F-6A29-4930-85F9-00398CAE924C}">
      <dgm:prSet/>
      <dgm:spPr/>
      <dgm:t>
        <a:bodyPr/>
        <a:lstStyle/>
        <a:p>
          <a:endParaRPr lang="en-US"/>
        </a:p>
      </dgm:t>
    </dgm:pt>
    <dgm:pt modelId="{EFDC413E-E5FE-4676-A4C0-350894C6A57D}">
      <dgm:prSet custT="1"/>
      <dgm:spPr/>
      <dgm:t>
        <a:bodyPr/>
        <a:lstStyle/>
        <a:p>
          <a:pPr>
            <a:lnSpc>
              <a:spcPct val="100000"/>
            </a:lnSpc>
          </a:pPr>
          <a:r>
            <a:rPr lang="en-US" sz="1800" dirty="0"/>
            <a:t>Determined on a case-by-case basis if compliance margin is not feasible. Burden on applicant to demonstrate.</a:t>
          </a:r>
        </a:p>
      </dgm:t>
    </dgm:pt>
    <dgm:pt modelId="{D318B2E0-E2BC-4CD0-9408-47F3FE7344FF}" type="parTrans" cxnId="{F4606DF9-1569-4D82-AE64-F533A4557698}">
      <dgm:prSet/>
      <dgm:spPr/>
      <dgm:t>
        <a:bodyPr/>
        <a:lstStyle/>
        <a:p>
          <a:endParaRPr lang="en-US"/>
        </a:p>
      </dgm:t>
    </dgm:pt>
    <dgm:pt modelId="{D7DF9D6C-C394-4F87-9618-86B122436E3B}" type="sibTrans" cxnId="{F4606DF9-1569-4D82-AE64-F533A4557698}">
      <dgm:prSet/>
      <dgm:spPr/>
      <dgm:t>
        <a:bodyPr/>
        <a:lstStyle/>
        <a:p>
          <a:endParaRPr lang="en-US"/>
        </a:p>
      </dgm:t>
    </dgm:pt>
    <dgm:pt modelId="{58C8F581-E1E6-4505-A455-46F44B2059FA}">
      <dgm:prSet custT="1"/>
      <dgm:spPr/>
      <dgm:t>
        <a:bodyPr/>
        <a:lstStyle/>
        <a:p>
          <a:pPr>
            <a:lnSpc>
              <a:spcPct val="100000"/>
            </a:lnSpc>
          </a:pPr>
          <a:r>
            <a:rPr lang="en-US" sz="2400" dirty="0"/>
            <a:t>Outdoor Appliance</a:t>
          </a:r>
        </a:p>
      </dgm:t>
    </dgm:pt>
    <dgm:pt modelId="{7A7DAFB7-4BDB-49A7-B99A-8FF5D6D96EDE}" type="parTrans" cxnId="{C96D2A02-838C-4E5D-89E1-D50C8A653353}">
      <dgm:prSet/>
      <dgm:spPr/>
      <dgm:t>
        <a:bodyPr/>
        <a:lstStyle/>
        <a:p>
          <a:endParaRPr lang="en-US"/>
        </a:p>
      </dgm:t>
    </dgm:pt>
    <dgm:pt modelId="{1DFF333D-1E99-4E7E-A4E6-F6DB3CEC876D}" type="sibTrans" cxnId="{C96D2A02-838C-4E5D-89E1-D50C8A653353}">
      <dgm:prSet/>
      <dgm:spPr/>
      <dgm:t>
        <a:bodyPr/>
        <a:lstStyle/>
        <a:p>
          <a:endParaRPr lang="en-US"/>
        </a:p>
      </dgm:t>
    </dgm:pt>
    <dgm:pt modelId="{0FED88C3-A18B-4605-9C91-529ADFE48731}">
      <dgm:prSet custT="1"/>
      <dgm:spPr/>
      <dgm:t>
        <a:bodyPr/>
        <a:lstStyle/>
        <a:p>
          <a:pPr>
            <a:lnSpc>
              <a:spcPct val="100000"/>
            </a:lnSpc>
          </a:pPr>
          <a:r>
            <a:rPr lang="en-US" sz="1800" dirty="0">
              <a:latin typeface="+mn-lt"/>
            </a:rPr>
            <a:t>Outdoor fireplaces or barbeques or pool/ spa heater are allowed to be supplied with propane or natural gas. Limits gas in building only.</a:t>
          </a:r>
        </a:p>
      </dgm:t>
    </dgm:pt>
    <dgm:pt modelId="{FD55E4A4-8618-474B-8E42-0FBEB637BC28}" type="parTrans" cxnId="{3C23FFB4-486E-49BF-8C62-9AA529C615D6}">
      <dgm:prSet/>
      <dgm:spPr/>
      <dgm:t>
        <a:bodyPr/>
        <a:lstStyle/>
        <a:p>
          <a:endParaRPr lang="en-US"/>
        </a:p>
      </dgm:t>
    </dgm:pt>
    <dgm:pt modelId="{13A1F09E-9649-46DB-B7A1-36FFB42FB661}" type="sibTrans" cxnId="{3C23FFB4-486E-49BF-8C62-9AA529C615D6}">
      <dgm:prSet/>
      <dgm:spPr/>
      <dgm:t>
        <a:bodyPr/>
        <a:lstStyle/>
        <a:p>
          <a:endParaRPr lang="en-US"/>
        </a:p>
      </dgm:t>
    </dgm:pt>
    <dgm:pt modelId="{B0240247-9F29-43DB-B80D-6D515F5A8A7B}">
      <dgm:prSet custT="1"/>
      <dgm:spPr/>
      <dgm:t>
        <a:bodyPr/>
        <a:lstStyle/>
        <a:p>
          <a:pPr>
            <a:lnSpc>
              <a:spcPct val="100000"/>
            </a:lnSpc>
          </a:pPr>
          <a:r>
            <a:rPr lang="en-US" sz="2400" dirty="0"/>
            <a:t>Higher Performing</a:t>
          </a:r>
        </a:p>
      </dgm:t>
    </dgm:pt>
    <dgm:pt modelId="{B15018F8-5DE8-4480-A4FD-FFB94E8FC7E5}" type="parTrans" cxnId="{26462A73-EE0B-4D58-AB16-40491BEBD7C7}">
      <dgm:prSet/>
      <dgm:spPr/>
      <dgm:t>
        <a:bodyPr/>
        <a:lstStyle/>
        <a:p>
          <a:endParaRPr lang="en-US"/>
        </a:p>
      </dgm:t>
    </dgm:pt>
    <dgm:pt modelId="{156C0EDB-68E6-4206-8D0F-35B614EEBFA0}" type="sibTrans" cxnId="{26462A73-EE0B-4D58-AB16-40491BEBD7C7}">
      <dgm:prSet/>
      <dgm:spPr/>
      <dgm:t>
        <a:bodyPr/>
        <a:lstStyle/>
        <a:p>
          <a:endParaRPr lang="en-US"/>
        </a:p>
      </dgm:t>
    </dgm:pt>
    <dgm:pt modelId="{8ACDEEE8-67F2-494D-9E3F-98FCAAFF755F}">
      <dgm:prSet custT="1"/>
      <dgm:spPr/>
      <dgm:t>
        <a:bodyPr/>
        <a:lstStyle/>
        <a:p>
          <a:pPr>
            <a:lnSpc>
              <a:spcPct val="100000"/>
            </a:lnSpc>
          </a:pPr>
          <a:r>
            <a:rPr lang="en-US" sz="1800" dirty="0"/>
            <a:t>The proposed building is less than or equal to Energy Budget under project if it included any set of measures in SF Flex Path </a:t>
          </a:r>
        </a:p>
      </dgm:t>
    </dgm:pt>
    <dgm:pt modelId="{0E329530-63A9-4B7D-9C3F-7F2B668775F3}" type="parTrans" cxnId="{58FBB105-2E4E-43E3-BCC9-55D8DA0788C5}">
      <dgm:prSet/>
      <dgm:spPr/>
      <dgm:t>
        <a:bodyPr/>
        <a:lstStyle/>
        <a:p>
          <a:endParaRPr lang="en-US"/>
        </a:p>
      </dgm:t>
    </dgm:pt>
    <dgm:pt modelId="{75A1FB3C-ED52-4C97-863C-350D94BE99E1}" type="sibTrans" cxnId="{58FBB105-2E4E-43E3-BCC9-55D8DA0788C5}">
      <dgm:prSet/>
      <dgm:spPr/>
      <dgm:t>
        <a:bodyPr/>
        <a:lstStyle/>
        <a:p>
          <a:endParaRPr lang="en-US"/>
        </a:p>
      </dgm:t>
    </dgm:pt>
    <dgm:pt modelId="{8F301240-9078-4270-9F63-9F2D0F7F0C49}">
      <dgm:prSet custT="1"/>
      <dgm:spPr/>
      <dgm:t>
        <a:bodyPr/>
        <a:lstStyle/>
        <a:p>
          <a:pPr>
            <a:lnSpc>
              <a:spcPct val="100000"/>
            </a:lnSpc>
          </a:pPr>
          <a:r>
            <a:rPr lang="en-US" sz="2400" dirty="0"/>
            <a:t>Specific building</a:t>
          </a:r>
        </a:p>
      </dgm:t>
    </dgm:pt>
    <dgm:pt modelId="{8D326B0E-4C06-4BA8-BF07-BB1AD464DA9F}" type="parTrans" cxnId="{26167285-FC41-4277-8F17-4DF6C8F06A3F}">
      <dgm:prSet/>
      <dgm:spPr/>
      <dgm:t>
        <a:bodyPr/>
        <a:lstStyle/>
        <a:p>
          <a:endParaRPr lang="en-US"/>
        </a:p>
      </dgm:t>
    </dgm:pt>
    <dgm:pt modelId="{01CD22CE-D581-4E3D-94DE-E78096668D87}" type="sibTrans" cxnId="{26167285-FC41-4277-8F17-4DF6C8F06A3F}">
      <dgm:prSet/>
      <dgm:spPr/>
      <dgm:t>
        <a:bodyPr/>
        <a:lstStyle/>
        <a:p>
          <a:endParaRPr lang="en-US"/>
        </a:p>
      </dgm:t>
    </dgm:pt>
    <dgm:pt modelId="{4DD8CAC5-9E83-4431-A518-F0B6E48FD526}">
      <dgm:prSet custT="1"/>
      <dgm:spPr/>
      <dgm:t>
        <a:bodyPr/>
        <a:lstStyle/>
        <a:p>
          <a:pPr>
            <a:lnSpc>
              <a:spcPct val="100000"/>
            </a:lnSpc>
          </a:pPr>
          <a:r>
            <a:rPr lang="en-US" sz="2400" dirty="0"/>
            <a:t>Not In Permitted Scope</a:t>
          </a:r>
        </a:p>
      </dgm:t>
    </dgm:pt>
    <dgm:pt modelId="{DDAACC45-0828-4ACC-AF76-A188211188EB}" type="parTrans" cxnId="{8DAF02AF-93EC-43EF-8157-D440EBFA4164}">
      <dgm:prSet/>
      <dgm:spPr/>
      <dgm:t>
        <a:bodyPr/>
        <a:lstStyle/>
        <a:p>
          <a:endParaRPr lang="en-US"/>
        </a:p>
      </dgm:t>
    </dgm:pt>
    <dgm:pt modelId="{B948A043-1493-49CF-BBA5-522BE11F198F}" type="sibTrans" cxnId="{8DAF02AF-93EC-43EF-8157-D440EBFA4164}">
      <dgm:prSet/>
      <dgm:spPr/>
      <dgm:t>
        <a:bodyPr/>
        <a:lstStyle/>
        <a:p>
          <a:endParaRPr lang="en-US"/>
        </a:p>
      </dgm:t>
    </dgm:pt>
    <dgm:pt modelId="{DF292589-90B6-4F30-9C62-55B581A817D7}">
      <dgm:prSet custT="1"/>
      <dgm:spPr/>
      <dgm:t>
        <a:bodyPr/>
        <a:lstStyle/>
        <a:p>
          <a:pPr>
            <a:lnSpc>
              <a:spcPct val="100000"/>
            </a:lnSpc>
          </a:pPr>
          <a:r>
            <a:rPr lang="en-US" sz="1800" dirty="0">
              <a:latin typeface="+mn-lt"/>
            </a:rPr>
            <a:t>The specified appliance or equipment in reach code is not being altered</a:t>
          </a:r>
        </a:p>
      </dgm:t>
    </dgm:pt>
    <dgm:pt modelId="{E83F2505-8562-48F2-B702-5A0F424FABD3}" type="parTrans" cxnId="{C0103637-7364-4557-9831-86E3FE055ABC}">
      <dgm:prSet/>
      <dgm:spPr/>
      <dgm:t>
        <a:bodyPr/>
        <a:lstStyle/>
        <a:p>
          <a:endParaRPr lang="en-US"/>
        </a:p>
      </dgm:t>
    </dgm:pt>
    <dgm:pt modelId="{C50D1766-936D-40C4-A002-E4BCC6F6A0A1}" type="sibTrans" cxnId="{C0103637-7364-4557-9831-86E3FE055ABC}">
      <dgm:prSet/>
      <dgm:spPr/>
      <dgm:t>
        <a:bodyPr/>
        <a:lstStyle/>
        <a:p>
          <a:endParaRPr lang="en-US"/>
        </a:p>
      </dgm:t>
    </dgm:pt>
    <dgm:pt modelId="{B13BFA84-BEF0-419B-A343-E9A92E690E5E}">
      <dgm:prSet custT="1"/>
      <dgm:spPr/>
      <dgm:t>
        <a:bodyPr/>
        <a:lstStyle/>
        <a:p>
          <a:pPr>
            <a:lnSpc>
              <a:spcPct val="100000"/>
            </a:lnSpc>
          </a:pPr>
          <a:r>
            <a:rPr lang="en-US" sz="1800" dirty="0">
              <a:latin typeface="+mn-lt"/>
            </a:rPr>
            <a:t>Mobile home, manufactured housing or factory-built housing</a:t>
          </a:r>
        </a:p>
      </dgm:t>
    </dgm:pt>
    <dgm:pt modelId="{C7C71E9C-76B8-4165-8580-EF23D9A045C8}" type="parTrans" cxnId="{CF8B6ED4-38A3-403D-8D0B-41B6AEFFDD1C}">
      <dgm:prSet/>
      <dgm:spPr/>
      <dgm:t>
        <a:bodyPr/>
        <a:lstStyle/>
        <a:p>
          <a:endParaRPr lang="en-US"/>
        </a:p>
      </dgm:t>
    </dgm:pt>
    <dgm:pt modelId="{1B6D7D4D-42B8-46AE-AEA5-A34F9B1D1DEA}" type="sibTrans" cxnId="{CF8B6ED4-38A3-403D-8D0B-41B6AEFFDD1C}">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7C86B86D-8622-4E62-8A68-D315F977C989}" type="pres">
      <dgm:prSet presAssocID="{AE3449DC-E875-4F53-A48A-6F4B283A01C4}" presName="compNode" presStyleCnt="0"/>
      <dgm:spPr/>
    </dgm:pt>
    <dgm:pt modelId="{2219912D-FB76-4BCF-942C-0E10548FF78A}" type="pres">
      <dgm:prSet presAssocID="{AE3449DC-E875-4F53-A48A-6F4B283A01C4}" presName="bgRect" presStyleLbl="bgShp" presStyleIdx="0" presStyleCnt="5"/>
      <dgm:spPr/>
    </dgm:pt>
    <dgm:pt modelId="{854E7F3B-2E4C-411D-86A4-841A52B7BBE0}" type="pres">
      <dgm:prSet presAssocID="{AE3449DC-E875-4F53-A48A-6F4B283A01C4}"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ybook"/>
        </a:ext>
      </dgm:extLst>
    </dgm:pt>
    <dgm:pt modelId="{0D6CB5E0-45FF-48A4-BF22-68327EDC5032}" type="pres">
      <dgm:prSet presAssocID="{AE3449DC-E875-4F53-A48A-6F4B283A01C4}" presName="spaceRect" presStyleCnt="0"/>
      <dgm:spPr/>
    </dgm:pt>
    <dgm:pt modelId="{0A582BF9-0E43-4AFE-BA3A-AD3CEDEB2DAA}" type="pres">
      <dgm:prSet presAssocID="{AE3449DC-E875-4F53-A48A-6F4B283A01C4}" presName="parTx" presStyleLbl="revTx" presStyleIdx="0" presStyleCnt="10">
        <dgm:presLayoutVars>
          <dgm:chMax val="0"/>
          <dgm:chPref val="0"/>
        </dgm:presLayoutVars>
      </dgm:prSet>
      <dgm:spPr/>
    </dgm:pt>
    <dgm:pt modelId="{ACAA27B3-836B-4704-8D31-ACCD014DEF92}" type="pres">
      <dgm:prSet presAssocID="{AE3449DC-E875-4F53-A48A-6F4B283A01C4}" presName="desTx" presStyleLbl="revTx" presStyleIdx="1" presStyleCnt="10" custScaleX="117780" custLinFactNeighborX="-19414" custLinFactNeighborY="-1351">
        <dgm:presLayoutVars/>
      </dgm:prSet>
      <dgm:spPr/>
    </dgm:pt>
    <dgm:pt modelId="{49BCCE28-D321-43E2-9082-FDCC7AE0501C}" type="pres">
      <dgm:prSet presAssocID="{1E789C86-217D-40B7-A41E-4CD439962137}" presName="sibTrans" presStyleCnt="0"/>
      <dgm:spPr/>
    </dgm:pt>
    <dgm:pt modelId="{35AA3E2D-1D41-4FAA-961D-DE02324691F6}" type="pres">
      <dgm:prSet presAssocID="{B0240247-9F29-43DB-B80D-6D515F5A8A7B}" presName="compNode" presStyleCnt="0"/>
      <dgm:spPr/>
    </dgm:pt>
    <dgm:pt modelId="{DDA141FE-9821-484D-81DF-AC54393F409C}" type="pres">
      <dgm:prSet presAssocID="{B0240247-9F29-43DB-B80D-6D515F5A8A7B}" presName="bgRect" presStyleLbl="bgShp" presStyleIdx="1" presStyleCnt="5" custLinFactNeighborX="-6141" custLinFactNeighborY="-1889"/>
      <dgm:spPr/>
    </dgm:pt>
    <dgm:pt modelId="{EF06749D-9E5E-4C1A-BEE1-8EAF261F359C}" type="pres">
      <dgm:prSet presAssocID="{B0240247-9F29-43DB-B80D-6D515F5A8A7B}" presName="iconRect" presStyleLbl="node1" presStyleIdx="1" presStyleCnt="5"/>
      <dgm:spPr>
        <a:blipFill rotWithShape="1">
          <a:blip xmlns:r="http://schemas.openxmlformats.org/officeDocument/2006/relationships" r:embed="rId3"/>
          <a:stretch>
            <a:fillRect/>
          </a:stretch>
        </a:blipFill>
        <a:ln>
          <a:noFill/>
        </a:ln>
      </dgm:spPr>
    </dgm:pt>
    <dgm:pt modelId="{C0A48BC0-9EB2-4EDD-8119-A964D8BEC047}" type="pres">
      <dgm:prSet presAssocID="{B0240247-9F29-43DB-B80D-6D515F5A8A7B}" presName="spaceRect" presStyleCnt="0"/>
      <dgm:spPr/>
    </dgm:pt>
    <dgm:pt modelId="{709087C1-106E-4C18-9FA2-30CEA9FDF1B4}" type="pres">
      <dgm:prSet presAssocID="{B0240247-9F29-43DB-B80D-6D515F5A8A7B}" presName="parTx" presStyleLbl="revTx" presStyleIdx="2" presStyleCnt="10" custFlipHor="1" custScaleX="70737" custScaleY="71513" custLinFactNeighborX="-14448" custLinFactNeighborY="12161">
        <dgm:presLayoutVars>
          <dgm:chMax val="0"/>
          <dgm:chPref val="0"/>
        </dgm:presLayoutVars>
      </dgm:prSet>
      <dgm:spPr/>
    </dgm:pt>
    <dgm:pt modelId="{D6342557-1424-4719-A6C4-10FCD83EB59E}" type="pres">
      <dgm:prSet presAssocID="{B0240247-9F29-43DB-B80D-6D515F5A8A7B}" presName="desTx" presStyleLbl="revTx" presStyleIdx="3" presStyleCnt="10" custScaleX="124511" custLinFactNeighborX="13964" custLinFactNeighborY="-2583">
        <dgm:presLayoutVars/>
      </dgm:prSet>
      <dgm:spPr/>
    </dgm:pt>
    <dgm:pt modelId="{C0D194B3-7F9B-48A3-96D0-49BC2B8DC24C}" type="pres">
      <dgm:prSet presAssocID="{156C0EDB-68E6-4206-8D0F-35B614EEBFA0}" presName="sibTrans" presStyleCnt="0"/>
      <dgm:spPr/>
    </dgm:pt>
    <dgm:pt modelId="{0E6C6A39-6447-4A7A-8D5D-FED7882D016C}" type="pres">
      <dgm:prSet presAssocID="{8F301240-9078-4270-9F63-9F2D0F7F0C49}" presName="compNode" presStyleCnt="0"/>
      <dgm:spPr/>
    </dgm:pt>
    <dgm:pt modelId="{3368424C-7935-4D72-AFB5-08FF41A3F7A7}" type="pres">
      <dgm:prSet presAssocID="{8F301240-9078-4270-9F63-9F2D0F7F0C49}" presName="bgRect" presStyleLbl="bgShp" presStyleIdx="2" presStyleCnt="5"/>
      <dgm:spPr/>
    </dgm:pt>
    <dgm:pt modelId="{1C2345AA-6C38-474D-9692-27A8198960A7}" type="pres">
      <dgm:prSet presAssocID="{8F301240-9078-4270-9F63-9F2D0F7F0C49}" presName="iconRect" presStyleLbl="node1" presStyleIdx="2" presStyleCnt="5"/>
      <dgm:spPr>
        <a:blipFill>
          <a:blip xmlns:r="http://schemas.openxmlformats.org/officeDocument/2006/relationships" r:embed="rId4">
            <a:extLst>
              <a:ext uri="{96DAC541-7B7A-43D3-8B79-37D633B846F1}">
                <asvg:svgBlip xmlns:asvg="http://schemas.microsoft.com/office/drawing/2016/SVG/main" r:embed="rId5"/>
              </a:ext>
            </a:extLst>
          </a:blip>
          <a:srcRect/>
          <a:stretch>
            <a:fillRect/>
          </a:stretch>
        </a:blipFill>
        <a:ln>
          <a:noFill/>
        </a:ln>
      </dgm:spPr>
      <dgm:extLst>
        <a:ext uri="{E40237B7-FDA0-4F09-8148-C483321AD2D9}">
          <dgm14:cNvPr xmlns:dgm14="http://schemas.microsoft.com/office/drawing/2010/diagram" id="0" name="" descr="Home with solid fill"/>
        </a:ext>
      </dgm:extLst>
    </dgm:pt>
    <dgm:pt modelId="{03E4926A-9BE3-4174-AF0C-CB528D9B7579}" type="pres">
      <dgm:prSet presAssocID="{8F301240-9078-4270-9F63-9F2D0F7F0C49}" presName="spaceRect" presStyleCnt="0"/>
      <dgm:spPr/>
    </dgm:pt>
    <dgm:pt modelId="{29E18790-C152-46F0-BA6C-292D16E98849}" type="pres">
      <dgm:prSet presAssocID="{8F301240-9078-4270-9F63-9F2D0F7F0C49}" presName="parTx" presStyleLbl="revTx" presStyleIdx="4" presStyleCnt="10">
        <dgm:presLayoutVars>
          <dgm:chMax val="0"/>
          <dgm:chPref val="0"/>
        </dgm:presLayoutVars>
      </dgm:prSet>
      <dgm:spPr/>
    </dgm:pt>
    <dgm:pt modelId="{FFD69A36-CC7B-437A-A481-DF920D8E5ADD}" type="pres">
      <dgm:prSet presAssocID="{8F301240-9078-4270-9F63-9F2D0F7F0C49}" presName="desTx" presStyleLbl="revTx" presStyleIdx="5" presStyleCnt="10" custScaleX="108288" custLinFactNeighborX="-24185" custLinFactNeighborY="4306">
        <dgm:presLayoutVars/>
      </dgm:prSet>
      <dgm:spPr/>
    </dgm:pt>
    <dgm:pt modelId="{C2BDB7E6-7D66-44C9-B397-457C2FFA6EC3}" type="pres">
      <dgm:prSet presAssocID="{01CD22CE-D581-4E3D-94DE-E78096668D87}" presName="sibTrans" presStyleCnt="0"/>
      <dgm:spPr/>
    </dgm:pt>
    <dgm:pt modelId="{F9FC43F6-CFBA-433E-BCF8-367F42077A93}" type="pres">
      <dgm:prSet presAssocID="{4DD8CAC5-9E83-4431-A518-F0B6E48FD526}" presName="compNode" presStyleCnt="0"/>
      <dgm:spPr/>
    </dgm:pt>
    <dgm:pt modelId="{29AD1886-F9C1-4BB8-9760-3205A5E6D5EC}" type="pres">
      <dgm:prSet presAssocID="{4DD8CAC5-9E83-4431-A518-F0B6E48FD526}" presName="bgRect" presStyleLbl="bgShp" presStyleIdx="3" presStyleCnt="5"/>
      <dgm:spPr/>
    </dgm:pt>
    <dgm:pt modelId="{D9E6AB96-686A-4AE5-B1F6-F75D5E99E898}" type="pres">
      <dgm:prSet presAssocID="{4DD8CAC5-9E83-4431-A518-F0B6E48FD526}" presName="iconRect" presStyleLbl="node1" presStyleIdx="3"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a:ln>
          <a:noFill/>
        </a:ln>
      </dgm:spPr>
      <dgm:extLst>
        <a:ext uri="{E40237B7-FDA0-4F09-8148-C483321AD2D9}">
          <dgm14:cNvPr xmlns:dgm14="http://schemas.microsoft.com/office/drawing/2010/diagram" id="0" name="" descr="Target with solid fill"/>
        </a:ext>
      </dgm:extLst>
    </dgm:pt>
    <dgm:pt modelId="{9278C6BD-90CB-49DA-BEB0-BAC3943E2ECF}" type="pres">
      <dgm:prSet presAssocID="{4DD8CAC5-9E83-4431-A518-F0B6E48FD526}" presName="spaceRect" presStyleCnt="0"/>
      <dgm:spPr/>
    </dgm:pt>
    <dgm:pt modelId="{149F9A5B-A139-4EDB-AC32-CE6F13188F97}" type="pres">
      <dgm:prSet presAssocID="{4DD8CAC5-9E83-4431-A518-F0B6E48FD526}" presName="parTx" presStyleLbl="revTx" presStyleIdx="6" presStyleCnt="10">
        <dgm:presLayoutVars>
          <dgm:chMax val="0"/>
          <dgm:chPref val="0"/>
        </dgm:presLayoutVars>
      </dgm:prSet>
      <dgm:spPr/>
    </dgm:pt>
    <dgm:pt modelId="{2D2E88D9-1F3F-4F38-85BF-1D1D96D8892B}" type="pres">
      <dgm:prSet presAssocID="{4DD8CAC5-9E83-4431-A518-F0B6E48FD526}" presName="desTx" presStyleLbl="revTx" presStyleIdx="7" presStyleCnt="10" custScaleX="127721" custLinFactNeighborX="-14381" custLinFactNeighborY="-1076">
        <dgm:presLayoutVars/>
      </dgm:prSet>
      <dgm:spPr/>
    </dgm:pt>
    <dgm:pt modelId="{F4109663-CC8F-4537-95EF-4CE32EA05899}" type="pres">
      <dgm:prSet presAssocID="{B948A043-1493-49CF-BBA5-522BE11F198F}" presName="sibTrans" presStyleCnt="0"/>
      <dgm:spPr/>
    </dgm:pt>
    <dgm:pt modelId="{D7ACF7CA-9122-43C7-84EA-DA2A16544CBF}" type="pres">
      <dgm:prSet presAssocID="{58C8F581-E1E6-4505-A455-46F44B2059FA}" presName="compNode" presStyleCnt="0"/>
      <dgm:spPr/>
    </dgm:pt>
    <dgm:pt modelId="{3502605A-D914-4F39-ACC9-4B03BE72E132}" type="pres">
      <dgm:prSet presAssocID="{58C8F581-E1E6-4505-A455-46F44B2059FA}" presName="bgRect" presStyleLbl="bgShp" presStyleIdx="4" presStyleCnt="5" custLinFactNeighborX="-4133" custLinFactNeighborY="557"/>
      <dgm:spPr/>
    </dgm:pt>
    <dgm:pt modelId="{4594EB0C-3E3D-4017-A1AB-60FC6718D499}" type="pres">
      <dgm:prSet presAssocID="{58C8F581-E1E6-4505-A455-46F44B2059FA}" presName="iconRect" presStyleLbl="node1" presStyleIdx="4" presStyleCnt="5"/>
      <dgm:spPr>
        <a:blipFill rotWithShape="1">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a:ln>
          <a:noFill/>
        </a:ln>
      </dgm:spPr>
    </dgm:pt>
    <dgm:pt modelId="{14D758C5-6242-40D5-9252-8A8757311EF6}" type="pres">
      <dgm:prSet presAssocID="{58C8F581-E1E6-4505-A455-46F44B2059FA}" presName="spaceRect" presStyleCnt="0"/>
      <dgm:spPr/>
    </dgm:pt>
    <dgm:pt modelId="{AF547830-0311-4680-9C88-F740EBF91C61}" type="pres">
      <dgm:prSet presAssocID="{58C8F581-E1E6-4505-A455-46F44B2059FA}" presName="parTx" presStyleLbl="revTx" presStyleIdx="8" presStyleCnt="10">
        <dgm:presLayoutVars>
          <dgm:chMax val="0"/>
          <dgm:chPref val="0"/>
        </dgm:presLayoutVars>
      </dgm:prSet>
      <dgm:spPr/>
    </dgm:pt>
    <dgm:pt modelId="{1D424A01-32D6-4A1D-B4F2-B536E3E95D36}" type="pres">
      <dgm:prSet presAssocID="{58C8F581-E1E6-4505-A455-46F44B2059FA}" presName="desTx" presStyleLbl="revTx" presStyleIdx="9" presStyleCnt="10" custScaleX="122439" custLinFactNeighborX="-15430" custLinFactNeighborY="1351">
        <dgm:presLayoutVars/>
      </dgm:prSet>
      <dgm:spPr/>
    </dgm:pt>
  </dgm:ptLst>
  <dgm:cxnLst>
    <dgm:cxn modelId="{C96D2A02-838C-4E5D-89E1-D50C8A653353}" srcId="{7A5EA1F2-4977-43D1-86AA-03E7404FB069}" destId="{58C8F581-E1E6-4505-A455-46F44B2059FA}" srcOrd="4" destOrd="0" parTransId="{7A7DAFB7-4BDB-49A7-B99A-8FF5D6D96EDE}" sibTransId="{1DFF333D-1E99-4E7E-A4E6-F6DB3CEC876D}"/>
    <dgm:cxn modelId="{58FBB105-2E4E-43E3-BCC9-55D8DA0788C5}" srcId="{B0240247-9F29-43DB-B80D-6D515F5A8A7B}" destId="{8ACDEEE8-67F2-494D-9E3F-98FCAAFF755F}" srcOrd="0" destOrd="0" parTransId="{0E329530-63A9-4B7D-9C3F-7F2B668775F3}" sibTransId="{75A1FB3C-ED52-4C97-863C-350D94BE99E1}"/>
    <dgm:cxn modelId="{1D4D1227-C207-4349-834A-F1F4F035A869}" type="presOf" srcId="{B13BFA84-BEF0-419B-A343-E9A92E690E5E}" destId="{FFD69A36-CC7B-437A-A481-DF920D8E5ADD}" srcOrd="0" destOrd="0" presId="urn:microsoft.com/office/officeart/2018/2/layout/IconVerticalSolidList"/>
    <dgm:cxn modelId="{BFFC682F-6A29-4930-85F9-00398CAE924C}" srcId="{7A5EA1F2-4977-43D1-86AA-03E7404FB069}" destId="{AE3449DC-E875-4F53-A48A-6F4B283A01C4}" srcOrd="0" destOrd="0" parTransId="{A9600F04-40F6-43CE-88CC-AD3E26A51D24}" sibTransId="{1E789C86-217D-40B7-A41E-4CD439962137}"/>
    <dgm:cxn modelId="{C0103637-7364-4557-9831-86E3FE055ABC}" srcId="{4DD8CAC5-9E83-4431-A518-F0B6E48FD526}" destId="{DF292589-90B6-4F30-9C62-55B581A817D7}" srcOrd="0" destOrd="0" parTransId="{E83F2505-8562-48F2-B702-5A0F424FABD3}" sibTransId="{C50D1766-936D-40C4-A002-E4BCC6F6A0A1}"/>
    <dgm:cxn modelId="{075CBA5D-C0CB-49CD-95B3-0374C677D46D}" type="presOf" srcId="{B0240247-9F29-43DB-B80D-6D515F5A8A7B}" destId="{709087C1-106E-4C18-9FA2-30CEA9FDF1B4}" srcOrd="0" destOrd="0" presId="urn:microsoft.com/office/officeart/2018/2/layout/IconVerticalSolidList"/>
    <dgm:cxn modelId="{46A6576E-3C05-4008-88D9-F9C3A2AE5BD7}" type="presOf" srcId="{0FED88C3-A18B-4605-9C91-529ADFE48731}" destId="{1D424A01-32D6-4A1D-B4F2-B536E3E95D36}" srcOrd="0" destOrd="0" presId="urn:microsoft.com/office/officeart/2018/2/layout/IconVerticalSolidList"/>
    <dgm:cxn modelId="{70F31353-103C-424D-8791-1B989F34E6D0}" type="presOf" srcId="{DF292589-90B6-4F30-9C62-55B581A817D7}" destId="{2D2E88D9-1F3F-4F38-85BF-1D1D96D8892B}" srcOrd="0" destOrd="0" presId="urn:microsoft.com/office/officeart/2018/2/layout/IconVerticalSolidList"/>
    <dgm:cxn modelId="{26462A73-EE0B-4D58-AB16-40491BEBD7C7}" srcId="{7A5EA1F2-4977-43D1-86AA-03E7404FB069}" destId="{B0240247-9F29-43DB-B80D-6D515F5A8A7B}" srcOrd="1" destOrd="0" parTransId="{B15018F8-5DE8-4480-A4FD-FFB94E8FC7E5}" sibTransId="{156C0EDB-68E6-4206-8D0F-35B614EEBFA0}"/>
    <dgm:cxn modelId="{26167285-FC41-4277-8F17-4DF6C8F06A3F}" srcId="{7A5EA1F2-4977-43D1-86AA-03E7404FB069}" destId="{8F301240-9078-4270-9F63-9F2D0F7F0C49}" srcOrd="2" destOrd="0" parTransId="{8D326B0E-4C06-4BA8-BF07-BB1AD464DA9F}" sibTransId="{01CD22CE-D581-4E3D-94DE-E78096668D87}"/>
    <dgm:cxn modelId="{009F8C8B-CB8E-4A14-B36B-A8A474CB39F1}" type="presOf" srcId="{7A5EA1F2-4977-43D1-86AA-03E7404FB069}" destId="{215A8126-28CD-48F4-A617-B5E6D696AED2}" srcOrd="0" destOrd="0" presId="urn:microsoft.com/office/officeart/2018/2/layout/IconVerticalSolidList"/>
    <dgm:cxn modelId="{0139F394-D83F-47A7-8AD0-387712D7B80F}" type="presOf" srcId="{8F301240-9078-4270-9F63-9F2D0F7F0C49}" destId="{29E18790-C152-46F0-BA6C-292D16E98849}" srcOrd="0" destOrd="0" presId="urn:microsoft.com/office/officeart/2018/2/layout/IconVerticalSolidList"/>
    <dgm:cxn modelId="{616086AB-56A2-4D04-8DFF-C3200D6AF5D7}" type="presOf" srcId="{4DD8CAC5-9E83-4431-A518-F0B6E48FD526}" destId="{149F9A5B-A139-4EDB-AC32-CE6F13188F97}" srcOrd="0" destOrd="0" presId="urn:microsoft.com/office/officeart/2018/2/layout/IconVerticalSolidList"/>
    <dgm:cxn modelId="{8DAF02AF-93EC-43EF-8157-D440EBFA4164}" srcId="{7A5EA1F2-4977-43D1-86AA-03E7404FB069}" destId="{4DD8CAC5-9E83-4431-A518-F0B6E48FD526}" srcOrd="3" destOrd="0" parTransId="{DDAACC45-0828-4ACC-AF76-A188211188EB}" sibTransId="{B948A043-1493-49CF-BBA5-522BE11F198F}"/>
    <dgm:cxn modelId="{3C23FFB4-486E-49BF-8C62-9AA529C615D6}" srcId="{58C8F581-E1E6-4505-A455-46F44B2059FA}" destId="{0FED88C3-A18B-4605-9C91-529ADFE48731}" srcOrd="0" destOrd="0" parTransId="{FD55E4A4-8618-474B-8E42-0FBEB637BC28}" sibTransId="{13A1F09E-9649-46DB-B7A1-36FFB42FB661}"/>
    <dgm:cxn modelId="{CF8B6ED4-38A3-403D-8D0B-41B6AEFFDD1C}" srcId="{8F301240-9078-4270-9F63-9F2D0F7F0C49}" destId="{B13BFA84-BEF0-419B-A343-E9A92E690E5E}" srcOrd="0" destOrd="0" parTransId="{C7C71E9C-76B8-4165-8580-EF23D9A045C8}" sibTransId="{1B6D7D4D-42B8-46AE-AEA5-A34F9B1D1DEA}"/>
    <dgm:cxn modelId="{0F6D28D7-7786-461E-92F5-F72EEE9E9495}" type="presOf" srcId="{8ACDEEE8-67F2-494D-9E3F-98FCAAFF755F}" destId="{D6342557-1424-4719-A6C4-10FCD83EB59E}" srcOrd="0" destOrd="0" presId="urn:microsoft.com/office/officeart/2018/2/layout/IconVerticalSolidList"/>
    <dgm:cxn modelId="{9B6A35DA-9EE7-4E68-BB9F-4893BB6D7D8B}" type="presOf" srcId="{AE3449DC-E875-4F53-A48A-6F4B283A01C4}" destId="{0A582BF9-0E43-4AFE-BA3A-AD3CEDEB2DAA}" srcOrd="0" destOrd="0" presId="urn:microsoft.com/office/officeart/2018/2/layout/IconVerticalSolidList"/>
    <dgm:cxn modelId="{DAF78DEA-BAD8-4D54-9AAE-4AF2AB9E7015}" type="presOf" srcId="{EFDC413E-E5FE-4676-A4C0-350894C6A57D}" destId="{ACAA27B3-836B-4704-8D31-ACCD014DEF92}" srcOrd="0" destOrd="0" presId="urn:microsoft.com/office/officeart/2018/2/layout/IconVerticalSolidList"/>
    <dgm:cxn modelId="{ADFC11F1-34E0-40BB-ACB9-3782FBCEF0D3}" type="presOf" srcId="{58C8F581-E1E6-4505-A455-46F44B2059FA}" destId="{AF547830-0311-4680-9C88-F740EBF91C61}" srcOrd="0" destOrd="0" presId="urn:microsoft.com/office/officeart/2018/2/layout/IconVerticalSolidList"/>
    <dgm:cxn modelId="{F4606DF9-1569-4D82-AE64-F533A4557698}" srcId="{AE3449DC-E875-4F53-A48A-6F4B283A01C4}" destId="{EFDC413E-E5FE-4676-A4C0-350894C6A57D}" srcOrd="0" destOrd="0" parTransId="{D318B2E0-E2BC-4CD0-9408-47F3FE7344FF}" sibTransId="{D7DF9D6C-C394-4F87-9618-86B122436E3B}"/>
    <dgm:cxn modelId="{DCC8493A-26DB-4F95-B5EA-28FC8DC5474B}" type="presParOf" srcId="{215A8126-28CD-48F4-A617-B5E6D696AED2}" destId="{7C86B86D-8622-4E62-8A68-D315F977C989}" srcOrd="0" destOrd="0" presId="urn:microsoft.com/office/officeart/2018/2/layout/IconVerticalSolidList"/>
    <dgm:cxn modelId="{51B440D5-864D-4757-8E0F-149DD4BD0656}" type="presParOf" srcId="{7C86B86D-8622-4E62-8A68-D315F977C989}" destId="{2219912D-FB76-4BCF-942C-0E10548FF78A}" srcOrd="0" destOrd="0" presId="urn:microsoft.com/office/officeart/2018/2/layout/IconVerticalSolidList"/>
    <dgm:cxn modelId="{463D30F0-2756-4C4C-A4CD-C21BB8A2DC4E}" type="presParOf" srcId="{7C86B86D-8622-4E62-8A68-D315F977C989}" destId="{854E7F3B-2E4C-411D-86A4-841A52B7BBE0}" srcOrd="1" destOrd="0" presId="urn:microsoft.com/office/officeart/2018/2/layout/IconVerticalSolidList"/>
    <dgm:cxn modelId="{4F309E52-7632-4052-99DB-67663A7C7543}" type="presParOf" srcId="{7C86B86D-8622-4E62-8A68-D315F977C989}" destId="{0D6CB5E0-45FF-48A4-BF22-68327EDC5032}" srcOrd="2" destOrd="0" presId="urn:microsoft.com/office/officeart/2018/2/layout/IconVerticalSolidList"/>
    <dgm:cxn modelId="{69C09B3D-9D10-4F42-8AE0-3CD0044DE494}" type="presParOf" srcId="{7C86B86D-8622-4E62-8A68-D315F977C989}" destId="{0A582BF9-0E43-4AFE-BA3A-AD3CEDEB2DAA}" srcOrd="3" destOrd="0" presId="urn:microsoft.com/office/officeart/2018/2/layout/IconVerticalSolidList"/>
    <dgm:cxn modelId="{11C997E5-366C-43D6-BAA4-04DA2EB8B67C}" type="presParOf" srcId="{7C86B86D-8622-4E62-8A68-D315F977C989}" destId="{ACAA27B3-836B-4704-8D31-ACCD014DEF92}" srcOrd="4" destOrd="0" presId="urn:microsoft.com/office/officeart/2018/2/layout/IconVerticalSolidList"/>
    <dgm:cxn modelId="{EA1BCDF0-7459-433C-B87C-7AA303BFC6B4}" type="presParOf" srcId="{215A8126-28CD-48F4-A617-B5E6D696AED2}" destId="{49BCCE28-D321-43E2-9082-FDCC7AE0501C}" srcOrd="1" destOrd="0" presId="urn:microsoft.com/office/officeart/2018/2/layout/IconVerticalSolidList"/>
    <dgm:cxn modelId="{3779499D-C1A8-4AE2-BB4E-2F70B9AB6BF9}" type="presParOf" srcId="{215A8126-28CD-48F4-A617-B5E6D696AED2}" destId="{35AA3E2D-1D41-4FAA-961D-DE02324691F6}" srcOrd="2" destOrd="0" presId="urn:microsoft.com/office/officeart/2018/2/layout/IconVerticalSolidList"/>
    <dgm:cxn modelId="{4887E96A-10C1-40D1-9DF1-4892A9345B16}" type="presParOf" srcId="{35AA3E2D-1D41-4FAA-961D-DE02324691F6}" destId="{DDA141FE-9821-484D-81DF-AC54393F409C}" srcOrd="0" destOrd="0" presId="urn:microsoft.com/office/officeart/2018/2/layout/IconVerticalSolidList"/>
    <dgm:cxn modelId="{F8E95347-94EC-4563-86D6-3F34B8FA75DE}" type="presParOf" srcId="{35AA3E2D-1D41-4FAA-961D-DE02324691F6}" destId="{EF06749D-9E5E-4C1A-BEE1-8EAF261F359C}" srcOrd="1" destOrd="0" presId="urn:microsoft.com/office/officeart/2018/2/layout/IconVerticalSolidList"/>
    <dgm:cxn modelId="{C420EFE8-BC38-420F-B04A-55F5EA8E6458}" type="presParOf" srcId="{35AA3E2D-1D41-4FAA-961D-DE02324691F6}" destId="{C0A48BC0-9EB2-4EDD-8119-A964D8BEC047}" srcOrd="2" destOrd="0" presId="urn:microsoft.com/office/officeart/2018/2/layout/IconVerticalSolidList"/>
    <dgm:cxn modelId="{AC137B31-1890-44A5-8EC8-29E8B46F19AE}" type="presParOf" srcId="{35AA3E2D-1D41-4FAA-961D-DE02324691F6}" destId="{709087C1-106E-4C18-9FA2-30CEA9FDF1B4}" srcOrd="3" destOrd="0" presId="urn:microsoft.com/office/officeart/2018/2/layout/IconVerticalSolidList"/>
    <dgm:cxn modelId="{9BF41787-B14A-4D2C-B497-9907959C995C}" type="presParOf" srcId="{35AA3E2D-1D41-4FAA-961D-DE02324691F6}" destId="{D6342557-1424-4719-A6C4-10FCD83EB59E}" srcOrd="4" destOrd="0" presId="urn:microsoft.com/office/officeart/2018/2/layout/IconVerticalSolidList"/>
    <dgm:cxn modelId="{7E0B5C5B-DC72-410C-9367-E6F6A4A0F03B}" type="presParOf" srcId="{215A8126-28CD-48F4-A617-B5E6D696AED2}" destId="{C0D194B3-7F9B-48A3-96D0-49BC2B8DC24C}" srcOrd="3" destOrd="0" presId="urn:microsoft.com/office/officeart/2018/2/layout/IconVerticalSolidList"/>
    <dgm:cxn modelId="{5E65E3DF-595D-4C58-91C6-E7D62CE530DF}" type="presParOf" srcId="{215A8126-28CD-48F4-A617-B5E6D696AED2}" destId="{0E6C6A39-6447-4A7A-8D5D-FED7882D016C}" srcOrd="4" destOrd="0" presId="urn:microsoft.com/office/officeart/2018/2/layout/IconVerticalSolidList"/>
    <dgm:cxn modelId="{37E3DC61-024C-46E6-9960-7A8C5779FE98}" type="presParOf" srcId="{0E6C6A39-6447-4A7A-8D5D-FED7882D016C}" destId="{3368424C-7935-4D72-AFB5-08FF41A3F7A7}" srcOrd="0" destOrd="0" presId="urn:microsoft.com/office/officeart/2018/2/layout/IconVerticalSolidList"/>
    <dgm:cxn modelId="{760094AA-01D8-41A2-8B3B-182340BE9B15}" type="presParOf" srcId="{0E6C6A39-6447-4A7A-8D5D-FED7882D016C}" destId="{1C2345AA-6C38-474D-9692-27A8198960A7}" srcOrd="1" destOrd="0" presId="urn:microsoft.com/office/officeart/2018/2/layout/IconVerticalSolidList"/>
    <dgm:cxn modelId="{B6AA89E0-9E54-42A8-BCE6-19C456F3F26D}" type="presParOf" srcId="{0E6C6A39-6447-4A7A-8D5D-FED7882D016C}" destId="{03E4926A-9BE3-4174-AF0C-CB528D9B7579}" srcOrd="2" destOrd="0" presId="urn:microsoft.com/office/officeart/2018/2/layout/IconVerticalSolidList"/>
    <dgm:cxn modelId="{22D0D0AE-13DF-4899-89D0-20A946F72CF7}" type="presParOf" srcId="{0E6C6A39-6447-4A7A-8D5D-FED7882D016C}" destId="{29E18790-C152-46F0-BA6C-292D16E98849}" srcOrd="3" destOrd="0" presId="urn:microsoft.com/office/officeart/2018/2/layout/IconVerticalSolidList"/>
    <dgm:cxn modelId="{C03C6EDE-D14C-42E1-886F-5C51D5D79260}" type="presParOf" srcId="{0E6C6A39-6447-4A7A-8D5D-FED7882D016C}" destId="{FFD69A36-CC7B-437A-A481-DF920D8E5ADD}" srcOrd="4" destOrd="0" presId="urn:microsoft.com/office/officeart/2018/2/layout/IconVerticalSolidList"/>
    <dgm:cxn modelId="{2601428E-AEE8-4004-9123-380D27E5983F}" type="presParOf" srcId="{215A8126-28CD-48F4-A617-B5E6D696AED2}" destId="{C2BDB7E6-7D66-44C9-B397-457C2FFA6EC3}" srcOrd="5" destOrd="0" presId="urn:microsoft.com/office/officeart/2018/2/layout/IconVerticalSolidList"/>
    <dgm:cxn modelId="{078801C9-3AF1-4B09-B235-0C6DDA9FE96E}" type="presParOf" srcId="{215A8126-28CD-48F4-A617-B5E6D696AED2}" destId="{F9FC43F6-CFBA-433E-BCF8-367F42077A93}" srcOrd="6" destOrd="0" presId="urn:microsoft.com/office/officeart/2018/2/layout/IconVerticalSolidList"/>
    <dgm:cxn modelId="{28141AE5-4E47-413C-AC48-4108C6A9C81D}" type="presParOf" srcId="{F9FC43F6-CFBA-433E-BCF8-367F42077A93}" destId="{29AD1886-F9C1-4BB8-9760-3205A5E6D5EC}" srcOrd="0" destOrd="0" presId="urn:microsoft.com/office/officeart/2018/2/layout/IconVerticalSolidList"/>
    <dgm:cxn modelId="{F0810AC6-A23E-4CF6-93FB-741EA88C644C}" type="presParOf" srcId="{F9FC43F6-CFBA-433E-BCF8-367F42077A93}" destId="{D9E6AB96-686A-4AE5-B1F6-F75D5E99E898}" srcOrd="1" destOrd="0" presId="urn:microsoft.com/office/officeart/2018/2/layout/IconVerticalSolidList"/>
    <dgm:cxn modelId="{B0D72259-A43E-4528-A125-2797D95611AC}" type="presParOf" srcId="{F9FC43F6-CFBA-433E-BCF8-367F42077A93}" destId="{9278C6BD-90CB-49DA-BEB0-BAC3943E2ECF}" srcOrd="2" destOrd="0" presId="urn:microsoft.com/office/officeart/2018/2/layout/IconVerticalSolidList"/>
    <dgm:cxn modelId="{EB0A7E9A-6888-4A41-9C1A-577F63C242C5}" type="presParOf" srcId="{F9FC43F6-CFBA-433E-BCF8-367F42077A93}" destId="{149F9A5B-A139-4EDB-AC32-CE6F13188F97}" srcOrd="3" destOrd="0" presId="urn:microsoft.com/office/officeart/2018/2/layout/IconVerticalSolidList"/>
    <dgm:cxn modelId="{C4261E50-934F-4F26-B076-B79B4067E5AB}" type="presParOf" srcId="{F9FC43F6-CFBA-433E-BCF8-367F42077A93}" destId="{2D2E88D9-1F3F-4F38-85BF-1D1D96D8892B}" srcOrd="4" destOrd="0" presId="urn:microsoft.com/office/officeart/2018/2/layout/IconVerticalSolidList"/>
    <dgm:cxn modelId="{BBE695E9-13F1-4E4B-8995-09B56D6FD69E}" type="presParOf" srcId="{215A8126-28CD-48F4-A617-B5E6D696AED2}" destId="{F4109663-CC8F-4537-95EF-4CE32EA05899}" srcOrd="7" destOrd="0" presId="urn:microsoft.com/office/officeart/2018/2/layout/IconVerticalSolidList"/>
    <dgm:cxn modelId="{96B6CBDF-5AF9-4B48-A900-A209FA876B7C}" type="presParOf" srcId="{215A8126-28CD-48F4-A617-B5E6D696AED2}" destId="{D7ACF7CA-9122-43C7-84EA-DA2A16544CBF}" srcOrd="8" destOrd="0" presId="urn:microsoft.com/office/officeart/2018/2/layout/IconVerticalSolidList"/>
    <dgm:cxn modelId="{F1377848-A896-48C3-A22B-21EE25AEFC64}" type="presParOf" srcId="{D7ACF7CA-9122-43C7-84EA-DA2A16544CBF}" destId="{3502605A-D914-4F39-ACC9-4B03BE72E132}" srcOrd="0" destOrd="0" presId="urn:microsoft.com/office/officeart/2018/2/layout/IconVerticalSolidList"/>
    <dgm:cxn modelId="{6511990D-5D98-4EEB-9B40-2DD65EA603A5}" type="presParOf" srcId="{D7ACF7CA-9122-43C7-84EA-DA2A16544CBF}" destId="{4594EB0C-3E3D-4017-A1AB-60FC6718D499}" srcOrd="1" destOrd="0" presId="urn:microsoft.com/office/officeart/2018/2/layout/IconVerticalSolidList"/>
    <dgm:cxn modelId="{5452072C-876E-4D0B-80C1-9108DD03B64F}" type="presParOf" srcId="{D7ACF7CA-9122-43C7-84EA-DA2A16544CBF}" destId="{14D758C5-6242-40D5-9252-8A8757311EF6}" srcOrd="2" destOrd="0" presId="urn:microsoft.com/office/officeart/2018/2/layout/IconVerticalSolidList"/>
    <dgm:cxn modelId="{20B21B24-74B6-4634-ADFE-D1CF1A9FFD12}" type="presParOf" srcId="{D7ACF7CA-9122-43C7-84EA-DA2A16544CBF}" destId="{AF547830-0311-4680-9C88-F740EBF91C61}" srcOrd="3" destOrd="0" presId="urn:microsoft.com/office/officeart/2018/2/layout/IconVerticalSolidList"/>
    <dgm:cxn modelId="{6EBC5F75-F034-4D44-81B7-167009A667C2}" type="presParOf" srcId="{D7ACF7CA-9122-43C7-84EA-DA2A16544CBF}" destId="{1D424A01-32D6-4A1D-B4F2-B536E3E95D3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E3449DC-E875-4F53-A48A-6F4B283A01C4}">
      <dgm:prSet custT="1"/>
      <dgm:spPr/>
      <dgm:t>
        <a:bodyPr/>
        <a:lstStyle/>
        <a:p>
          <a:pPr>
            <a:lnSpc>
              <a:spcPct val="100000"/>
            </a:lnSpc>
          </a:pPr>
          <a:r>
            <a:rPr lang="en-US" sz="2400" dirty="0"/>
            <a:t>Not Feasible </a:t>
          </a:r>
        </a:p>
      </dgm:t>
    </dgm:pt>
    <dgm:pt modelId="{A9600F04-40F6-43CE-88CC-AD3E26A51D24}" type="parTrans" cxnId="{BFFC682F-6A29-4930-85F9-00398CAE924C}">
      <dgm:prSet/>
      <dgm:spPr/>
      <dgm:t>
        <a:bodyPr/>
        <a:lstStyle/>
        <a:p>
          <a:endParaRPr lang="en-US"/>
        </a:p>
      </dgm:t>
    </dgm:pt>
    <dgm:pt modelId="{1E789C86-217D-40B7-A41E-4CD439962137}" type="sibTrans" cxnId="{BFFC682F-6A29-4930-85F9-00398CAE924C}">
      <dgm:prSet/>
      <dgm:spPr/>
      <dgm:t>
        <a:bodyPr/>
        <a:lstStyle/>
        <a:p>
          <a:endParaRPr lang="en-US"/>
        </a:p>
      </dgm:t>
    </dgm:pt>
    <dgm:pt modelId="{EFDC413E-E5FE-4676-A4C0-350894C6A57D}">
      <dgm:prSet custT="1"/>
      <dgm:spPr/>
      <dgm:t>
        <a:bodyPr/>
        <a:lstStyle/>
        <a:p>
          <a:pPr>
            <a:lnSpc>
              <a:spcPct val="100000"/>
            </a:lnSpc>
          </a:pPr>
          <a:r>
            <a:rPr lang="en-US" sz="2000" dirty="0"/>
            <a:t>Determined on a case-by-case basis if compliance margin is not feasible. Burden on applicant to demonstrate.</a:t>
          </a:r>
        </a:p>
      </dgm:t>
    </dgm:pt>
    <dgm:pt modelId="{D318B2E0-E2BC-4CD0-9408-47F3FE7344FF}" type="parTrans" cxnId="{F4606DF9-1569-4D82-AE64-F533A4557698}">
      <dgm:prSet/>
      <dgm:spPr/>
      <dgm:t>
        <a:bodyPr/>
        <a:lstStyle/>
        <a:p>
          <a:endParaRPr lang="en-US"/>
        </a:p>
      </dgm:t>
    </dgm:pt>
    <dgm:pt modelId="{D7DF9D6C-C394-4F87-9618-86B122436E3B}" type="sibTrans" cxnId="{F4606DF9-1569-4D82-AE64-F533A4557698}">
      <dgm:prSet/>
      <dgm:spPr/>
      <dgm:t>
        <a:bodyPr/>
        <a:lstStyle/>
        <a:p>
          <a:endParaRPr lang="en-US"/>
        </a:p>
      </dgm:t>
    </dgm:pt>
    <dgm:pt modelId="{58C8F581-E1E6-4505-A455-46F44B2059FA}">
      <dgm:prSet custT="1"/>
      <dgm:spPr/>
      <dgm:t>
        <a:bodyPr/>
        <a:lstStyle/>
        <a:p>
          <a:pPr>
            <a:lnSpc>
              <a:spcPct val="100000"/>
            </a:lnSpc>
          </a:pPr>
          <a:r>
            <a:rPr lang="en-US" sz="2300" dirty="0"/>
            <a:t>Electrical Panel Upgrade</a:t>
          </a:r>
        </a:p>
      </dgm:t>
    </dgm:pt>
    <dgm:pt modelId="{7A7DAFB7-4BDB-49A7-B99A-8FF5D6D96EDE}" type="parTrans" cxnId="{C96D2A02-838C-4E5D-89E1-D50C8A653353}">
      <dgm:prSet/>
      <dgm:spPr/>
      <dgm:t>
        <a:bodyPr/>
        <a:lstStyle/>
        <a:p>
          <a:endParaRPr lang="en-US"/>
        </a:p>
      </dgm:t>
    </dgm:pt>
    <dgm:pt modelId="{1DFF333D-1E99-4E7E-A4E6-F6DB3CEC876D}" type="sibTrans" cxnId="{C96D2A02-838C-4E5D-89E1-D50C8A653353}">
      <dgm:prSet/>
      <dgm:spPr/>
      <dgm:t>
        <a:bodyPr/>
        <a:lstStyle/>
        <a:p>
          <a:endParaRPr lang="en-US"/>
        </a:p>
      </dgm:t>
    </dgm:pt>
    <dgm:pt modelId="{0FED88C3-A18B-4605-9C91-529ADFE48731}">
      <dgm:prSet custT="1"/>
      <dgm:spPr/>
      <dgm:t>
        <a:bodyPr/>
        <a:lstStyle/>
        <a:p>
          <a:pPr>
            <a:lnSpc>
              <a:spcPct val="100000"/>
            </a:lnSpc>
          </a:pPr>
          <a:r>
            <a:rPr lang="en-US" sz="2000" dirty="0"/>
            <a:t>Buss bar capacity will exceed proposed electrical service; EV Charging will share circuit; Panel has internet connected overcurrent protection</a:t>
          </a:r>
        </a:p>
      </dgm:t>
    </dgm:pt>
    <dgm:pt modelId="{FD55E4A4-8618-474B-8E42-0FBEB637BC28}" type="parTrans" cxnId="{3C23FFB4-486E-49BF-8C62-9AA529C615D6}">
      <dgm:prSet/>
      <dgm:spPr/>
      <dgm:t>
        <a:bodyPr/>
        <a:lstStyle/>
        <a:p>
          <a:endParaRPr lang="en-US"/>
        </a:p>
      </dgm:t>
    </dgm:pt>
    <dgm:pt modelId="{13A1F09E-9649-46DB-B7A1-36FFB42FB661}" type="sibTrans" cxnId="{3C23FFB4-486E-49BF-8C62-9AA529C615D6}">
      <dgm:prSet/>
      <dgm:spPr/>
      <dgm:t>
        <a:bodyPr/>
        <a:lstStyle/>
        <a:p>
          <a:endParaRPr lang="en-US"/>
        </a:p>
      </dgm:t>
    </dgm:pt>
    <dgm:pt modelId="{B0240247-9F29-43DB-B80D-6D515F5A8A7B}">
      <dgm:prSet custT="1"/>
      <dgm:spPr/>
      <dgm:t>
        <a:bodyPr/>
        <a:lstStyle/>
        <a:p>
          <a:pPr>
            <a:lnSpc>
              <a:spcPct val="100000"/>
            </a:lnSpc>
          </a:pPr>
          <a:r>
            <a:rPr lang="en-US" sz="2400" dirty="0"/>
            <a:t>Water Heating</a:t>
          </a:r>
        </a:p>
      </dgm:t>
    </dgm:pt>
    <dgm:pt modelId="{B15018F8-5DE8-4480-A4FD-FFB94E8FC7E5}" type="parTrans" cxnId="{26462A73-EE0B-4D58-AB16-40491BEBD7C7}">
      <dgm:prSet/>
      <dgm:spPr/>
      <dgm:t>
        <a:bodyPr/>
        <a:lstStyle/>
        <a:p>
          <a:endParaRPr lang="en-US"/>
        </a:p>
      </dgm:t>
    </dgm:pt>
    <dgm:pt modelId="{156C0EDB-68E6-4206-8D0F-35B614EEBFA0}" type="sibTrans" cxnId="{26462A73-EE0B-4D58-AB16-40491BEBD7C7}">
      <dgm:prSet/>
      <dgm:spPr/>
      <dgm:t>
        <a:bodyPr/>
        <a:lstStyle/>
        <a:p>
          <a:endParaRPr lang="en-US"/>
        </a:p>
      </dgm:t>
    </dgm:pt>
    <dgm:pt modelId="{8ACDEEE8-67F2-494D-9E3F-98FCAAFF755F}">
      <dgm:prSet custT="1"/>
      <dgm:spPr/>
      <dgm:t>
        <a:bodyPr/>
        <a:lstStyle/>
        <a:p>
          <a:pPr>
            <a:lnSpc>
              <a:spcPct val="100000"/>
            </a:lnSpc>
            <a:spcAft>
              <a:spcPts val="0"/>
            </a:spcAft>
          </a:pPr>
          <a:r>
            <a:rPr lang="en-US" sz="1800" dirty="0"/>
            <a:t>Gas WH serves &gt; 500 square ft in constrained space; Serves a pool; Demand over 500 gal/day; Connected to solar hot water system; Inside conditioned space</a:t>
          </a:r>
        </a:p>
      </dgm:t>
    </dgm:pt>
    <dgm:pt modelId="{0E329530-63A9-4B7D-9C3F-7F2B668775F3}" type="parTrans" cxnId="{58FBB105-2E4E-43E3-BCC9-55D8DA0788C5}">
      <dgm:prSet/>
      <dgm:spPr/>
      <dgm:t>
        <a:bodyPr/>
        <a:lstStyle/>
        <a:p>
          <a:endParaRPr lang="en-US"/>
        </a:p>
      </dgm:t>
    </dgm:pt>
    <dgm:pt modelId="{75A1FB3C-ED52-4C97-863C-350D94BE99E1}" type="sibTrans" cxnId="{58FBB105-2E4E-43E3-BCC9-55D8DA0788C5}">
      <dgm:prSet/>
      <dgm:spPr/>
      <dgm:t>
        <a:bodyPr/>
        <a:lstStyle/>
        <a:p>
          <a:endParaRPr lang="en-US"/>
        </a:p>
      </dgm:t>
    </dgm:pt>
    <dgm:pt modelId="{8F301240-9078-4270-9F63-9F2D0F7F0C49}">
      <dgm:prSet custT="1"/>
      <dgm:spPr/>
      <dgm:t>
        <a:bodyPr/>
        <a:lstStyle/>
        <a:p>
          <a:pPr>
            <a:lnSpc>
              <a:spcPct val="100000"/>
            </a:lnSpc>
          </a:pPr>
          <a:r>
            <a:rPr lang="en-US" sz="2400" dirty="0"/>
            <a:t>Space Conditioning</a:t>
          </a:r>
        </a:p>
      </dgm:t>
    </dgm:pt>
    <dgm:pt modelId="{8D326B0E-4C06-4BA8-BF07-BB1AD464DA9F}" type="parTrans" cxnId="{26167285-FC41-4277-8F17-4DF6C8F06A3F}">
      <dgm:prSet/>
      <dgm:spPr/>
      <dgm:t>
        <a:bodyPr/>
        <a:lstStyle/>
        <a:p>
          <a:endParaRPr lang="en-US"/>
        </a:p>
      </dgm:t>
    </dgm:pt>
    <dgm:pt modelId="{01CD22CE-D581-4E3D-94DE-E78096668D87}" type="sibTrans" cxnId="{26167285-FC41-4277-8F17-4DF6C8F06A3F}">
      <dgm:prSet/>
      <dgm:spPr/>
      <dgm:t>
        <a:bodyPr/>
        <a:lstStyle/>
        <a:p>
          <a:endParaRPr lang="en-US"/>
        </a:p>
      </dgm:t>
    </dgm:pt>
    <dgm:pt modelId="{4DD8CAC5-9E83-4431-A518-F0B6E48FD526}">
      <dgm:prSet custT="1"/>
      <dgm:spPr/>
      <dgm:t>
        <a:bodyPr/>
        <a:lstStyle/>
        <a:p>
          <a:pPr>
            <a:lnSpc>
              <a:spcPct val="100000"/>
            </a:lnSpc>
          </a:pPr>
          <a:r>
            <a:rPr lang="en-US" sz="2400" dirty="0"/>
            <a:t>Not In Permitted Scope</a:t>
          </a:r>
        </a:p>
      </dgm:t>
    </dgm:pt>
    <dgm:pt modelId="{DDAACC45-0828-4ACC-AF76-A188211188EB}" type="parTrans" cxnId="{8DAF02AF-93EC-43EF-8157-D440EBFA4164}">
      <dgm:prSet/>
      <dgm:spPr/>
      <dgm:t>
        <a:bodyPr/>
        <a:lstStyle/>
        <a:p>
          <a:endParaRPr lang="en-US"/>
        </a:p>
      </dgm:t>
    </dgm:pt>
    <dgm:pt modelId="{B948A043-1493-49CF-BBA5-522BE11F198F}" type="sibTrans" cxnId="{8DAF02AF-93EC-43EF-8157-D440EBFA4164}">
      <dgm:prSet/>
      <dgm:spPr/>
      <dgm:t>
        <a:bodyPr/>
        <a:lstStyle/>
        <a:p>
          <a:endParaRPr lang="en-US"/>
        </a:p>
      </dgm:t>
    </dgm:pt>
    <dgm:pt modelId="{DF292589-90B6-4F30-9C62-55B581A817D7}">
      <dgm:prSet custT="1"/>
      <dgm:spPr/>
      <dgm:t>
        <a:bodyPr/>
        <a:lstStyle/>
        <a:p>
          <a:pPr>
            <a:lnSpc>
              <a:spcPct val="100000"/>
            </a:lnSpc>
          </a:pPr>
          <a:r>
            <a:rPr lang="en-US" sz="2000" dirty="0"/>
            <a:t>The specified appliance or equipment specified in reach code is not be altered</a:t>
          </a:r>
        </a:p>
      </dgm:t>
    </dgm:pt>
    <dgm:pt modelId="{E83F2505-8562-48F2-B702-5A0F424FABD3}" type="parTrans" cxnId="{C0103637-7364-4557-9831-86E3FE055ABC}">
      <dgm:prSet/>
      <dgm:spPr/>
      <dgm:t>
        <a:bodyPr/>
        <a:lstStyle/>
        <a:p>
          <a:endParaRPr lang="en-US"/>
        </a:p>
      </dgm:t>
    </dgm:pt>
    <dgm:pt modelId="{C50D1766-936D-40C4-A002-E4BCC6F6A0A1}" type="sibTrans" cxnId="{C0103637-7364-4557-9831-86E3FE055ABC}">
      <dgm:prSet/>
      <dgm:spPr/>
      <dgm:t>
        <a:bodyPr/>
        <a:lstStyle/>
        <a:p>
          <a:endParaRPr lang="en-US"/>
        </a:p>
      </dgm:t>
    </dgm:pt>
    <dgm:pt modelId="{B13BFA84-BEF0-419B-A343-E9A92E690E5E}">
      <dgm:prSet custT="1"/>
      <dgm:spPr/>
      <dgm:t>
        <a:bodyPr/>
        <a:lstStyle/>
        <a:p>
          <a:pPr>
            <a:lnSpc>
              <a:spcPct val="100000"/>
            </a:lnSpc>
          </a:pPr>
          <a:r>
            <a:rPr lang="en-US" sz="2000" dirty="0"/>
            <a:t>Space cooling appliance is greater than 360,00 Btu/h</a:t>
          </a:r>
        </a:p>
      </dgm:t>
    </dgm:pt>
    <dgm:pt modelId="{C7C71E9C-76B8-4165-8580-EF23D9A045C8}" type="parTrans" cxnId="{CF8B6ED4-38A3-403D-8D0B-41B6AEFFDD1C}">
      <dgm:prSet/>
      <dgm:spPr/>
      <dgm:t>
        <a:bodyPr/>
        <a:lstStyle/>
        <a:p>
          <a:endParaRPr lang="en-US"/>
        </a:p>
      </dgm:t>
    </dgm:pt>
    <dgm:pt modelId="{1B6D7D4D-42B8-46AE-AEA5-A34F9B1D1DEA}" type="sibTrans" cxnId="{CF8B6ED4-38A3-403D-8D0B-41B6AEFFDD1C}">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7C86B86D-8622-4E62-8A68-D315F977C989}" type="pres">
      <dgm:prSet presAssocID="{AE3449DC-E875-4F53-A48A-6F4B283A01C4}" presName="compNode" presStyleCnt="0"/>
      <dgm:spPr/>
    </dgm:pt>
    <dgm:pt modelId="{2219912D-FB76-4BCF-942C-0E10548FF78A}" type="pres">
      <dgm:prSet presAssocID="{AE3449DC-E875-4F53-A48A-6F4B283A01C4}" presName="bgRect" presStyleLbl="bgShp" presStyleIdx="0" presStyleCnt="5"/>
      <dgm:spPr/>
    </dgm:pt>
    <dgm:pt modelId="{854E7F3B-2E4C-411D-86A4-841A52B7BBE0}" type="pres">
      <dgm:prSet presAssocID="{AE3449DC-E875-4F53-A48A-6F4B283A01C4}" presName="iconRect"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ybook"/>
        </a:ext>
      </dgm:extLst>
    </dgm:pt>
    <dgm:pt modelId="{0D6CB5E0-45FF-48A4-BF22-68327EDC5032}" type="pres">
      <dgm:prSet presAssocID="{AE3449DC-E875-4F53-A48A-6F4B283A01C4}" presName="spaceRect" presStyleCnt="0"/>
      <dgm:spPr/>
    </dgm:pt>
    <dgm:pt modelId="{0A582BF9-0E43-4AFE-BA3A-AD3CEDEB2DAA}" type="pres">
      <dgm:prSet presAssocID="{AE3449DC-E875-4F53-A48A-6F4B283A01C4}" presName="parTx" presStyleLbl="revTx" presStyleIdx="0" presStyleCnt="10">
        <dgm:presLayoutVars>
          <dgm:chMax val="0"/>
          <dgm:chPref val="0"/>
        </dgm:presLayoutVars>
      </dgm:prSet>
      <dgm:spPr/>
    </dgm:pt>
    <dgm:pt modelId="{ACAA27B3-836B-4704-8D31-ACCD014DEF92}" type="pres">
      <dgm:prSet presAssocID="{AE3449DC-E875-4F53-A48A-6F4B283A01C4}" presName="desTx" presStyleLbl="revTx" presStyleIdx="1" presStyleCnt="10" custScaleX="117780" custLinFactNeighborX="-20949" custLinFactNeighborY="-1351">
        <dgm:presLayoutVars/>
      </dgm:prSet>
      <dgm:spPr/>
    </dgm:pt>
    <dgm:pt modelId="{49BCCE28-D321-43E2-9082-FDCC7AE0501C}" type="pres">
      <dgm:prSet presAssocID="{1E789C86-217D-40B7-A41E-4CD439962137}" presName="sibTrans" presStyleCnt="0"/>
      <dgm:spPr/>
    </dgm:pt>
    <dgm:pt modelId="{35AA3E2D-1D41-4FAA-961D-DE02324691F6}" type="pres">
      <dgm:prSet presAssocID="{B0240247-9F29-43DB-B80D-6D515F5A8A7B}" presName="compNode" presStyleCnt="0"/>
      <dgm:spPr/>
    </dgm:pt>
    <dgm:pt modelId="{DDA141FE-9821-484D-81DF-AC54393F409C}" type="pres">
      <dgm:prSet presAssocID="{B0240247-9F29-43DB-B80D-6D515F5A8A7B}" presName="bgRect" presStyleLbl="bgShp" presStyleIdx="1" presStyleCnt="5" custLinFactNeighborX="-6141" custLinFactNeighborY="-1889"/>
      <dgm:spPr/>
    </dgm:pt>
    <dgm:pt modelId="{EF06749D-9E5E-4C1A-BEE1-8EAF261F359C}" type="pres">
      <dgm:prSet presAssocID="{B0240247-9F29-43DB-B80D-6D515F5A8A7B}" presName="iconRect" presStyleLbl="node1" presStyleIdx="1" presStyleCnt="5"/>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Handwashing with solid fill"/>
        </a:ext>
      </dgm:extLst>
    </dgm:pt>
    <dgm:pt modelId="{C0A48BC0-9EB2-4EDD-8119-A964D8BEC047}" type="pres">
      <dgm:prSet presAssocID="{B0240247-9F29-43DB-B80D-6D515F5A8A7B}" presName="spaceRect" presStyleCnt="0"/>
      <dgm:spPr/>
    </dgm:pt>
    <dgm:pt modelId="{709087C1-106E-4C18-9FA2-30CEA9FDF1B4}" type="pres">
      <dgm:prSet presAssocID="{B0240247-9F29-43DB-B80D-6D515F5A8A7B}" presName="parTx" presStyleLbl="revTx" presStyleIdx="2" presStyleCnt="10" custFlipHor="1" custScaleX="70737" custScaleY="71513" custLinFactNeighborX="-14448" custLinFactNeighborY="12161">
        <dgm:presLayoutVars>
          <dgm:chMax val="0"/>
          <dgm:chPref val="0"/>
        </dgm:presLayoutVars>
      </dgm:prSet>
      <dgm:spPr/>
    </dgm:pt>
    <dgm:pt modelId="{D6342557-1424-4719-A6C4-10FCD83EB59E}" type="pres">
      <dgm:prSet presAssocID="{B0240247-9F29-43DB-B80D-6D515F5A8A7B}" presName="desTx" presStyleLbl="revTx" presStyleIdx="3" presStyleCnt="10" custScaleX="113865" custScaleY="76901" custLinFactNeighborX="10208" custLinFactNeighborY="10771">
        <dgm:presLayoutVars/>
      </dgm:prSet>
      <dgm:spPr/>
    </dgm:pt>
    <dgm:pt modelId="{C0D194B3-7F9B-48A3-96D0-49BC2B8DC24C}" type="pres">
      <dgm:prSet presAssocID="{156C0EDB-68E6-4206-8D0F-35B614EEBFA0}" presName="sibTrans" presStyleCnt="0"/>
      <dgm:spPr/>
    </dgm:pt>
    <dgm:pt modelId="{0E6C6A39-6447-4A7A-8D5D-FED7882D016C}" type="pres">
      <dgm:prSet presAssocID="{8F301240-9078-4270-9F63-9F2D0F7F0C49}" presName="compNode" presStyleCnt="0"/>
      <dgm:spPr/>
    </dgm:pt>
    <dgm:pt modelId="{3368424C-7935-4D72-AFB5-08FF41A3F7A7}" type="pres">
      <dgm:prSet presAssocID="{8F301240-9078-4270-9F63-9F2D0F7F0C49}" presName="bgRect" presStyleLbl="bgShp" presStyleIdx="2" presStyleCnt="5"/>
      <dgm:spPr/>
    </dgm:pt>
    <dgm:pt modelId="{1C2345AA-6C38-474D-9692-27A8198960A7}" type="pres">
      <dgm:prSet presAssocID="{8F301240-9078-4270-9F63-9F2D0F7F0C49}" presName="iconRect" presStyleLbl="nod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Low temperature with solid fill"/>
        </a:ext>
      </dgm:extLst>
    </dgm:pt>
    <dgm:pt modelId="{03E4926A-9BE3-4174-AF0C-CB528D9B7579}" type="pres">
      <dgm:prSet presAssocID="{8F301240-9078-4270-9F63-9F2D0F7F0C49}" presName="spaceRect" presStyleCnt="0"/>
      <dgm:spPr/>
    </dgm:pt>
    <dgm:pt modelId="{29E18790-C152-46F0-BA6C-292D16E98849}" type="pres">
      <dgm:prSet presAssocID="{8F301240-9078-4270-9F63-9F2D0F7F0C49}" presName="parTx" presStyleLbl="revTx" presStyleIdx="4" presStyleCnt="10">
        <dgm:presLayoutVars>
          <dgm:chMax val="0"/>
          <dgm:chPref val="0"/>
        </dgm:presLayoutVars>
      </dgm:prSet>
      <dgm:spPr/>
    </dgm:pt>
    <dgm:pt modelId="{FFD69A36-CC7B-437A-A481-DF920D8E5ADD}" type="pres">
      <dgm:prSet presAssocID="{8F301240-9078-4270-9F63-9F2D0F7F0C49}" presName="desTx" presStyleLbl="revTx" presStyleIdx="5" presStyleCnt="10" custScaleX="108288" custLinFactNeighborX="-25939" custLinFactNeighborY="4306">
        <dgm:presLayoutVars/>
      </dgm:prSet>
      <dgm:spPr/>
    </dgm:pt>
    <dgm:pt modelId="{C2BDB7E6-7D66-44C9-B397-457C2FFA6EC3}" type="pres">
      <dgm:prSet presAssocID="{01CD22CE-D581-4E3D-94DE-E78096668D87}" presName="sibTrans" presStyleCnt="0"/>
      <dgm:spPr/>
    </dgm:pt>
    <dgm:pt modelId="{F9FC43F6-CFBA-433E-BCF8-367F42077A93}" type="pres">
      <dgm:prSet presAssocID="{4DD8CAC5-9E83-4431-A518-F0B6E48FD526}" presName="compNode" presStyleCnt="0"/>
      <dgm:spPr/>
    </dgm:pt>
    <dgm:pt modelId="{29AD1886-F9C1-4BB8-9760-3205A5E6D5EC}" type="pres">
      <dgm:prSet presAssocID="{4DD8CAC5-9E83-4431-A518-F0B6E48FD526}" presName="bgRect" presStyleLbl="bgShp" presStyleIdx="3" presStyleCnt="5"/>
      <dgm:spPr/>
    </dgm:pt>
    <dgm:pt modelId="{D9E6AB96-686A-4AE5-B1F6-F75D5E99E898}" type="pres">
      <dgm:prSet presAssocID="{4DD8CAC5-9E83-4431-A518-F0B6E48FD52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Target with solid fill"/>
        </a:ext>
      </dgm:extLst>
    </dgm:pt>
    <dgm:pt modelId="{9278C6BD-90CB-49DA-BEB0-BAC3943E2ECF}" type="pres">
      <dgm:prSet presAssocID="{4DD8CAC5-9E83-4431-A518-F0B6E48FD526}" presName="spaceRect" presStyleCnt="0"/>
      <dgm:spPr/>
    </dgm:pt>
    <dgm:pt modelId="{149F9A5B-A139-4EDB-AC32-CE6F13188F97}" type="pres">
      <dgm:prSet presAssocID="{4DD8CAC5-9E83-4431-A518-F0B6E48FD526}" presName="parTx" presStyleLbl="revTx" presStyleIdx="6" presStyleCnt="10">
        <dgm:presLayoutVars>
          <dgm:chMax val="0"/>
          <dgm:chPref val="0"/>
        </dgm:presLayoutVars>
      </dgm:prSet>
      <dgm:spPr/>
    </dgm:pt>
    <dgm:pt modelId="{2D2E88D9-1F3F-4F38-85BF-1D1D96D8892B}" type="pres">
      <dgm:prSet presAssocID="{4DD8CAC5-9E83-4431-A518-F0B6E48FD526}" presName="desTx" presStyleLbl="revTx" presStyleIdx="7" presStyleCnt="10" custScaleX="127721" custLinFactNeighborX="-16135" custLinFactNeighborY="-1076">
        <dgm:presLayoutVars/>
      </dgm:prSet>
      <dgm:spPr/>
    </dgm:pt>
    <dgm:pt modelId="{F4109663-CC8F-4537-95EF-4CE32EA05899}" type="pres">
      <dgm:prSet presAssocID="{B948A043-1493-49CF-BBA5-522BE11F198F}" presName="sibTrans" presStyleCnt="0"/>
      <dgm:spPr/>
    </dgm:pt>
    <dgm:pt modelId="{D7ACF7CA-9122-43C7-84EA-DA2A16544CBF}" type="pres">
      <dgm:prSet presAssocID="{58C8F581-E1E6-4505-A455-46F44B2059FA}" presName="compNode" presStyleCnt="0"/>
      <dgm:spPr/>
    </dgm:pt>
    <dgm:pt modelId="{3502605A-D914-4F39-ACC9-4B03BE72E132}" type="pres">
      <dgm:prSet presAssocID="{58C8F581-E1E6-4505-A455-46F44B2059FA}" presName="bgRect" presStyleLbl="bgShp" presStyleIdx="4" presStyleCnt="5" custLinFactNeighborX="-4133" custLinFactNeighborY="557"/>
      <dgm:spPr/>
    </dgm:pt>
    <dgm:pt modelId="{4594EB0C-3E3D-4017-A1AB-60FC6718D499}" type="pres">
      <dgm:prSet presAssocID="{58C8F581-E1E6-4505-A455-46F44B2059FA}"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Electric Tower with solid fill"/>
        </a:ext>
      </dgm:extLst>
    </dgm:pt>
    <dgm:pt modelId="{14D758C5-6242-40D5-9252-8A8757311EF6}" type="pres">
      <dgm:prSet presAssocID="{58C8F581-E1E6-4505-A455-46F44B2059FA}" presName="spaceRect" presStyleCnt="0"/>
      <dgm:spPr/>
    </dgm:pt>
    <dgm:pt modelId="{AF547830-0311-4680-9C88-F740EBF91C61}" type="pres">
      <dgm:prSet presAssocID="{58C8F581-E1E6-4505-A455-46F44B2059FA}" presName="parTx" presStyleLbl="revTx" presStyleIdx="8" presStyleCnt="10">
        <dgm:presLayoutVars>
          <dgm:chMax val="0"/>
          <dgm:chPref val="0"/>
        </dgm:presLayoutVars>
      </dgm:prSet>
      <dgm:spPr/>
    </dgm:pt>
    <dgm:pt modelId="{1D424A01-32D6-4A1D-B4F2-B536E3E95D36}" type="pres">
      <dgm:prSet presAssocID="{58C8F581-E1E6-4505-A455-46F44B2059FA}" presName="desTx" presStyleLbl="revTx" presStyleIdx="9" presStyleCnt="10" custScaleX="122439" custLinFactNeighborX="-16965" custLinFactNeighborY="1352">
        <dgm:presLayoutVars/>
      </dgm:prSet>
      <dgm:spPr/>
    </dgm:pt>
  </dgm:ptLst>
  <dgm:cxnLst>
    <dgm:cxn modelId="{C96D2A02-838C-4E5D-89E1-D50C8A653353}" srcId="{7A5EA1F2-4977-43D1-86AA-03E7404FB069}" destId="{58C8F581-E1E6-4505-A455-46F44B2059FA}" srcOrd="4" destOrd="0" parTransId="{7A7DAFB7-4BDB-49A7-B99A-8FF5D6D96EDE}" sibTransId="{1DFF333D-1E99-4E7E-A4E6-F6DB3CEC876D}"/>
    <dgm:cxn modelId="{58FBB105-2E4E-43E3-BCC9-55D8DA0788C5}" srcId="{B0240247-9F29-43DB-B80D-6D515F5A8A7B}" destId="{8ACDEEE8-67F2-494D-9E3F-98FCAAFF755F}" srcOrd="0" destOrd="0" parTransId="{0E329530-63A9-4B7D-9C3F-7F2B668775F3}" sibTransId="{75A1FB3C-ED52-4C97-863C-350D94BE99E1}"/>
    <dgm:cxn modelId="{1D4D1227-C207-4349-834A-F1F4F035A869}" type="presOf" srcId="{B13BFA84-BEF0-419B-A343-E9A92E690E5E}" destId="{FFD69A36-CC7B-437A-A481-DF920D8E5ADD}" srcOrd="0" destOrd="0" presId="urn:microsoft.com/office/officeart/2018/2/layout/IconVerticalSolidList"/>
    <dgm:cxn modelId="{BFFC682F-6A29-4930-85F9-00398CAE924C}" srcId="{7A5EA1F2-4977-43D1-86AA-03E7404FB069}" destId="{AE3449DC-E875-4F53-A48A-6F4B283A01C4}" srcOrd="0" destOrd="0" parTransId="{A9600F04-40F6-43CE-88CC-AD3E26A51D24}" sibTransId="{1E789C86-217D-40B7-A41E-4CD439962137}"/>
    <dgm:cxn modelId="{C0103637-7364-4557-9831-86E3FE055ABC}" srcId="{4DD8CAC5-9E83-4431-A518-F0B6E48FD526}" destId="{DF292589-90B6-4F30-9C62-55B581A817D7}" srcOrd="0" destOrd="0" parTransId="{E83F2505-8562-48F2-B702-5A0F424FABD3}" sibTransId="{C50D1766-936D-40C4-A002-E4BCC6F6A0A1}"/>
    <dgm:cxn modelId="{075CBA5D-C0CB-49CD-95B3-0374C677D46D}" type="presOf" srcId="{B0240247-9F29-43DB-B80D-6D515F5A8A7B}" destId="{709087C1-106E-4C18-9FA2-30CEA9FDF1B4}" srcOrd="0" destOrd="0" presId="urn:microsoft.com/office/officeart/2018/2/layout/IconVerticalSolidList"/>
    <dgm:cxn modelId="{46A6576E-3C05-4008-88D9-F9C3A2AE5BD7}" type="presOf" srcId="{0FED88C3-A18B-4605-9C91-529ADFE48731}" destId="{1D424A01-32D6-4A1D-B4F2-B536E3E95D36}" srcOrd="0" destOrd="0" presId="urn:microsoft.com/office/officeart/2018/2/layout/IconVerticalSolidList"/>
    <dgm:cxn modelId="{70F31353-103C-424D-8791-1B989F34E6D0}" type="presOf" srcId="{DF292589-90B6-4F30-9C62-55B581A817D7}" destId="{2D2E88D9-1F3F-4F38-85BF-1D1D96D8892B}" srcOrd="0" destOrd="0" presId="urn:microsoft.com/office/officeart/2018/2/layout/IconVerticalSolidList"/>
    <dgm:cxn modelId="{26462A73-EE0B-4D58-AB16-40491BEBD7C7}" srcId="{7A5EA1F2-4977-43D1-86AA-03E7404FB069}" destId="{B0240247-9F29-43DB-B80D-6D515F5A8A7B}" srcOrd="1" destOrd="0" parTransId="{B15018F8-5DE8-4480-A4FD-FFB94E8FC7E5}" sibTransId="{156C0EDB-68E6-4206-8D0F-35B614EEBFA0}"/>
    <dgm:cxn modelId="{26167285-FC41-4277-8F17-4DF6C8F06A3F}" srcId="{7A5EA1F2-4977-43D1-86AA-03E7404FB069}" destId="{8F301240-9078-4270-9F63-9F2D0F7F0C49}" srcOrd="2" destOrd="0" parTransId="{8D326B0E-4C06-4BA8-BF07-BB1AD464DA9F}" sibTransId="{01CD22CE-D581-4E3D-94DE-E78096668D87}"/>
    <dgm:cxn modelId="{009F8C8B-CB8E-4A14-B36B-A8A474CB39F1}" type="presOf" srcId="{7A5EA1F2-4977-43D1-86AA-03E7404FB069}" destId="{215A8126-28CD-48F4-A617-B5E6D696AED2}" srcOrd="0" destOrd="0" presId="urn:microsoft.com/office/officeart/2018/2/layout/IconVerticalSolidList"/>
    <dgm:cxn modelId="{0139F394-D83F-47A7-8AD0-387712D7B80F}" type="presOf" srcId="{8F301240-9078-4270-9F63-9F2D0F7F0C49}" destId="{29E18790-C152-46F0-BA6C-292D16E98849}" srcOrd="0" destOrd="0" presId="urn:microsoft.com/office/officeart/2018/2/layout/IconVerticalSolidList"/>
    <dgm:cxn modelId="{616086AB-56A2-4D04-8DFF-C3200D6AF5D7}" type="presOf" srcId="{4DD8CAC5-9E83-4431-A518-F0B6E48FD526}" destId="{149F9A5B-A139-4EDB-AC32-CE6F13188F97}" srcOrd="0" destOrd="0" presId="urn:microsoft.com/office/officeart/2018/2/layout/IconVerticalSolidList"/>
    <dgm:cxn modelId="{8DAF02AF-93EC-43EF-8157-D440EBFA4164}" srcId="{7A5EA1F2-4977-43D1-86AA-03E7404FB069}" destId="{4DD8CAC5-9E83-4431-A518-F0B6E48FD526}" srcOrd="3" destOrd="0" parTransId="{DDAACC45-0828-4ACC-AF76-A188211188EB}" sibTransId="{B948A043-1493-49CF-BBA5-522BE11F198F}"/>
    <dgm:cxn modelId="{3C23FFB4-486E-49BF-8C62-9AA529C615D6}" srcId="{58C8F581-E1E6-4505-A455-46F44B2059FA}" destId="{0FED88C3-A18B-4605-9C91-529ADFE48731}" srcOrd="0" destOrd="0" parTransId="{FD55E4A4-8618-474B-8E42-0FBEB637BC28}" sibTransId="{13A1F09E-9649-46DB-B7A1-36FFB42FB661}"/>
    <dgm:cxn modelId="{CF8B6ED4-38A3-403D-8D0B-41B6AEFFDD1C}" srcId="{8F301240-9078-4270-9F63-9F2D0F7F0C49}" destId="{B13BFA84-BEF0-419B-A343-E9A92E690E5E}" srcOrd="0" destOrd="0" parTransId="{C7C71E9C-76B8-4165-8580-EF23D9A045C8}" sibTransId="{1B6D7D4D-42B8-46AE-AEA5-A34F9B1D1DEA}"/>
    <dgm:cxn modelId="{0F6D28D7-7786-461E-92F5-F72EEE9E9495}" type="presOf" srcId="{8ACDEEE8-67F2-494D-9E3F-98FCAAFF755F}" destId="{D6342557-1424-4719-A6C4-10FCD83EB59E}" srcOrd="0" destOrd="0" presId="urn:microsoft.com/office/officeart/2018/2/layout/IconVerticalSolidList"/>
    <dgm:cxn modelId="{9B6A35DA-9EE7-4E68-BB9F-4893BB6D7D8B}" type="presOf" srcId="{AE3449DC-E875-4F53-A48A-6F4B283A01C4}" destId="{0A582BF9-0E43-4AFE-BA3A-AD3CEDEB2DAA}" srcOrd="0" destOrd="0" presId="urn:microsoft.com/office/officeart/2018/2/layout/IconVerticalSolidList"/>
    <dgm:cxn modelId="{DAF78DEA-BAD8-4D54-9AAE-4AF2AB9E7015}" type="presOf" srcId="{EFDC413E-E5FE-4676-A4C0-350894C6A57D}" destId="{ACAA27B3-836B-4704-8D31-ACCD014DEF92}" srcOrd="0" destOrd="0" presId="urn:microsoft.com/office/officeart/2018/2/layout/IconVerticalSolidList"/>
    <dgm:cxn modelId="{ADFC11F1-34E0-40BB-ACB9-3782FBCEF0D3}" type="presOf" srcId="{58C8F581-E1E6-4505-A455-46F44B2059FA}" destId="{AF547830-0311-4680-9C88-F740EBF91C61}" srcOrd="0" destOrd="0" presId="urn:microsoft.com/office/officeart/2018/2/layout/IconVerticalSolidList"/>
    <dgm:cxn modelId="{F4606DF9-1569-4D82-AE64-F533A4557698}" srcId="{AE3449DC-E875-4F53-A48A-6F4B283A01C4}" destId="{EFDC413E-E5FE-4676-A4C0-350894C6A57D}" srcOrd="0" destOrd="0" parTransId="{D318B2E0-E2BC-4CD0-9408-47F3FE7344FF}" sibTransId="{D7DF9D6C-C394-4F87-9618-86B122436E3B}"/>
    <dgm:cxn modelId="{DCC8493A-26DB-4F95-B5EA-28FC8DC5474B}" type="presParOf" srcId="{215A8126-28CD-48F4-A617-B5E6D696AED2}" destId="{7C86B86D-8622-4E62-8A68-D315F977C989}" srcOrd="0" destOrd="0" presId="urn:microsoft.com/office/officeart/2018/2/layout/IconVerticalSolidList"/>
    <dgm:cxn modelId="{51B440D5-864D-4757-8E0F-149DD4BD0656}" type="presParOf" srcId="{7C86B86D-8622-4E62-8A68-D315F977C989}" destId="{2219912D-FB76-4BCF-942C-0E10548FF78A}" srcOrd="0" destOrd="0" presId="urn:microsoft.com/office/officeart/2018/2/layout/IconVerticalSolidList"/>
    <dgm:cxn modelId="{463D30F0-2756-4C4C-A4CD-C21BB8A2DC4E}" type="presParOf" srcId="{7C86B86D-8622-4E62-8A68-D315F977C989}" destId="{854E7F3B-2E4C-411D-86A4-841A52B7BBE0}" srcOrd="1" destOrd="0" presId="urn:microsoft.com/office/officeart/2018/2/layout/IconVerticalSolidList"/>
    <dgm:cxn modelId="{4F309E52-7632-4052-99DB-67663A7C7543}" type="presParOf" srcId="{7C86B86D-8622-4E62-8A68-D315F977C989}" destId="{0D6CB5E0-45FF-48A4-BF22-68327EDC5032}" srcOrd="2" destOrd="0" presId="urn:microsoft.com/office/officeart/2018/2/layout/IconVerticalSolidList"/>
    <dgm:cxn modelId="{69C09B3D-9D10-4F42-8AE0-3CD0044DE494}" type="presParOf" srcId="{7C86B86D-8622-4E62-8A68-D315F977C989}" destId="{0A582BF9-0E43-4AFE-BA3A-AD3CEDEB2DAA}" srcOrd="3" destOrd="0" presId="urn:microsoft.com/office/officeart/2018/2/layout/IconVerticalSolidList"/>
    <dgm:cxn modelId="{11C997E5-366C-43D6-BAA4-04DA2EB8B67C}" type="presParOf" srcId="{7C86B86D-8622-4E62-8A68-D315F977C989}" destId="{ACAA27B3-836B-4704-8D31-ACCD014DEF92}" srcOrd="4" destOrd="0" presId="urn:microsoft.com/office/officeart/2018/2/layout/IconVerticalSolidList"/>
    <dgm:cxn modelId="{EA1BCDF0-7459-433C-B87C-7AA303BFC6B4}" type="presParOf" srcId="{215A8126-28CD-48F4-A617-B5E6D696AED2}" destId="{49BCCE28-D321-43E2-9082-FDCC7AE0501C}" srcOrd="1" destOrd="0" presId="urn:microsoft.com/office/officeart/2018/2/layout/IconVerticalSolidList"/>
    <dgm:cxn modelId="{3779499D-C1A8-4AE2-BB4E-2F70B9AB6BF9}" type="presParOf" srcId="{215A8126-28CD-48F4-A617-B5E6D696AED2}" destId="{35AA3E2D-1D41-4FAA-961D-DE02324691F6}" srcOrd="2" destOrd="0" presId="urn:microsoft.com/office/officeart/2018/2/layout/IconVerticalSolidList"/>
    <dgm:cxn modelId="{4887E96A-10C1-40D1-9DF1-4892A9345B16}" type="presParOf" srcId="{35AA3E2D-1D41-4FAA-961D-DE02324691F6}" destId="{DDA141FE-9821-484D-81DF-AC54393F409C}" srcOrd="0" destOrd="0" presId="urn:microsoft.com/office/officeart/2018/2/layout/IconVerticalSolidList"/>
    <dgm:cxn modelId="{F8E95347-94EC-4563-86D6-3F34B8FA75DE}" type="presParOf" srcId="{35AA3E2D-1D41-4FAA-961D-DE02324691F6}" destId="{EF06749D-9E5E-4C1A-BEE1-8EAF261F359C}" srcOrd="1" destOrd="0" presId="urn:microsoft.com/office/officeart/2018/2/layout/IconVerticalSolidList"/>
    <dgm:cxn modelId="{C420EFE8-BC38-420F-B04A-55F5EA8E6458}" type="presParOf" srcId="{35AA3E2D-1D41-4FAA-961D-DE02324691F6}" destId="{C0A48BC0-9EB2-4EDD-8119-A964D8BEC047}" srcOrd="2" destOrd="0" presId="urn:microsoft.com/office/officeart/2018/2/layout/IconVerticalSolidList"/>
    <dgm:cxn modelId="{AC137B31-1890-44A5-8EC8-29E8B46F19AE}" type="presParOf" srcId="{35AA3E2D-1D41-4FAA-961D-DE02324691F6}" destId="{709087C1-106E-4C18-9FA2-30CEA9FDF1B4}" srcOrd="3" destOrd="0" presId="urn:microsoft.com/office/officeart/2018/2/layout/IconVerticalSolidList"/>
    <dgm:cxn modelId="{9BF41787-B14A-4D2C-B497-9907959C995C}" type="presParOf" srcId="{35AA3E2D-1D41-4FAA-961D-DE02324691F6}" destId="{D6342557-1424-4719-A6C4-10FCD83EB59E}" srcOrd="4" destOrd="0" presId="urn:microsoft.com/office/officeart/2018/2/layout/IconVerticalSolidList"/>
    <dgm:cxn modelId="{7E0B5C5B-DC72-410C-9367-E6F6A4A0F03B}" type="presParOf" srcId="{215A8126-28CD-48F4-A617-B5E6D696AED2}" destId="{C0D194B3-7F9B-48A3-96D0-49BC2B8DC24C}" srcOrd="3" destOrd="0" presId="urn:microsoft.com/office/officeart/2018/2/layout/IconVerticalSolidList"/>
    <dgm:cxn modelId="{5E65E3DF-595D-4C58-91C6-E7D62CE530DF}" type="presParOf" srcId="{215A8126-28CD-48F4-A617-B5E6D696AED2}" destId="{0E6C6A39-6447-4A7A-8D5D-FED7882D016C}" srcOrd="4" destOrd="0" presId="urn:microsoft.com/office/officeart/2018/2/layout/IconVerticalSolidList"/>
    <dgm:cxn modelId="{37E3DC61-024C-46E6-9960-7A8C5779FE98}" type="presParOf" srcId="{0E6C6A39-6447-4A7A-8D5D-FED7882D016C}" destId="{3368424C-7935-4D72-AFB5-08FF41A3F7A7}" srcOrd="0" destOrd="0" presId="urn:microsoft.com/office/officeart/2018/2/layout/IconVerticalSolidList"/>
    <dgm:cxn modelId="{760094AA-01D8-41A2-8B3B-182340BE9B15}" type="presParOf" srcId="{0E6C6A39-6447-4A7A-8D5D-FED7882D016C}" destId="{1C2345AA-6C38-474D-9692-27A8198960A7}" srcOrd="1" destOrd="0" presId="urn:microsoft.com/office/officeart/2018/2/layout/IconVerticalSolidList"/>
    <dgm:cxn modelId="{B6AA89E0-9E54-42A8-BCE6-19C456F3F26D}" type="presParOf" srcId="{0E6C6A39-6447-4A7A-8D5D-FED7882D016C}" destId="{03E4926A-9BE3-4174-AF0C-CB528D9B7579}" srcOrd="2" destOrd="0" presId="urn:microsoft.com/office/officeart/2018/2/layout/IconVerticalSolidList"/>
    <dgm:cxn modelId="{22D0D0AE-13DF-4899-89D0-20A946F72CF7}" type="presParOf" srcId="{0E6C6A39-6447-4A7A-8D5D-FED7882D016C}" destId="{29E18790-C152-46F0-BA6C-292D16E98849}" srcOrd="3" destOrd="0" presId="urn:microsoft.com/office/officeart/2018/2/layout/IconVerticalSolidList"/>
    <dgm:cxn modelId="{C03C6EDE-D14C-42E1-886F-5C51D5D79260}" type="presParOf" srcId="{0E6C6A39-6447-4A7A-8D5D-FED7882D016C}" destId="{FFD69A36-CC7B-437A-A481-DF920D8E5ADD}" srcOrd="4" destOrd="0" presId="urn:microsoft.com/office/officeart/2018/2/layout/IconVerticalSolidList"/>
    <dgm:cxn modelId="{2601428E-AEE8-4004-9123-380D27E5983F}" type="presParOf" srcId="{215A8126-28CD-48F4-A617-B5E6D696AED2}" destId="{C2BDB7E6-7D66-44C9-B397-457C2FFA6EC3}" srcOrd="5" destOrd="0" presId="urn:microsoft.com/office/officeart/2018/2/layout/IconVerticalSolidList"/>
    <dgm:cxn modelId="{078801C9-3AF1-4B09-B235-0C6DDA9FE96E}" type="presParOf" srcId="{215A8126-28CD-48F4-A617-B5E6D696AED2}" destId="{F9FC43F6-CFBA-433E-BCF8-367F42077A93}" srcOrd="6" destOrd="0" presId="urn:microsoft.com/office/officeart/2018/2/layout/IconVerticalSolidList"/>
    <dgm:cxn modelId="{28141AE5-4E47-413C-AC48-4108C6A9C81D}" type="presParOf" srcId="{F9FC43F6-CFBA-433E-BCF8-367F42077A93}" destId="{29AD1886-F9C1-4BB8-9760-3205A5E6D5EC}" srcOrd="0" destOrd="0" presId="urn:microsoft.com/office/officeart/2018/2/layout/IconVerticalSolidList"/>
    <dgm:cxn modelId="{F0810AC6-A23E-4CF6-93FB-741EA88C644C}" type="presParOf" srcId="{F9FC43F6-CFBA-433E-BCF8-367F42077A93}" destId="{D9E6AB96-686A-4AE5-B1F6-F75D5E99E898}" srcOrd="1" destOrd="0" presId="urn:microsoft.com/office/officeart/2018/2/layout/IconVerticalSolidList"/>
    <dgm:cxn modelId="{B0D72259-A43E-4528-A125-2797D95611AC}" type="presParOf" srcId="{F9FC43F6-CFBA-433E-BCF8-367F42077A93}" destId="{9278C6BD-90CB-49DA-BEB0-BAC3943E2ECF}" srcOrd="2" destOrd="0" presId="urn:microsoft.com/office/officeart/2018/2/layout/IconVerticalSolidList"/>
    <dgm:cxn modelId="{EB0A7E9A-6888-4A41-9C1A-577F63C242C5}" type="presParOf" srcId="{F9FC43F6-CFBA-433E-BCF8-367F42077A93}" destId="{149F9A5B-A139-4EDB-AC32-CE6F13188F97}" srcOrd="3" destOrd="0" presId="urn:microsoft.com/office/officeart/2018/2/layout/IconVerticalSolidList"/>
    <dgm:cxn modelId="{C4261E50-934F-4F26-B076-B79B4067E5AB}" type="presParOf" srcId="{F9FC43F6-CFBA-433E-BCF8-367F42077A93}" destId="{2D2E88D9-1F3F-4F38-85BF-1D1D96D8892B}" srcOrd="4" destOrd="0" presId="urn:microsoft.com/office/officeart/2018/2/layout/IconVerticalSolidList"/>
    <dgm:cxn modelId="{BBE695E9-13F1-4E4B-8995-09B56D6FD69E}" type="presParOf" srcId="{215A8126-28CD-48F4-A617-B5E6D696AED2}" destId="{F4109663-CC8F-4537-95EF-4CE32EA05899}" srcOrd="7" destOrd="0" presId="urn:microsoft.com/office/officeart/2018/2/layout/IconVerticalSolidList"/>
    <dgm:cxn modelId="{96B6CBDF-5AF9-4B48-A900-A209FA876B7C}" type="presParOf" srcId="{215A8126-28CD-48F4-A617-B5E6D696AED2}" destId="{D7ACF7CA-9122-43C7-84EA-DA2A16544CBF}" srcOrd="8" destOrd="0" presId="urn:microsoft.com/office/officeart/2018/2/layout/IconVerticalSolidList"/>
    <dgm:cxn modelId="{F1377848-A896-48C3-A22B-21EE25AEFC64}" type="presParOf" srcId="{D7ACF7CA-9122-43C7-84EA-DA2A16544CBF}" destId="{3502605A-D914-4F39-ACC9-4B03BE72E132}" srcOrd="0" destOrd="0" presId="urn:microsoft.com/office/officeart/2018/2/layout/IconVerticalSolidList"/>
    <dgm:cxn modelId="{6511990D-5D98-4EEB-9B40-2DD65EA603A5}" type="presParOf" srcId="{D7ACF7CA-9122-43C7-84EA-DA2A16544CBF}" destId="{4594EB0C-3E3D-4017-A1AB-60FC6718D499}" srcOrd="1" destOrd="0" presId="urn:microsoft.com/office/officeart/2018/2/layout/IconVerticalSolidList"/>
    <dgm:cxn modelId="{5452072C-876E-4D0B-80C1-9108DD03B64F}" type="presParOf" srcId="{D7ACF7CA-9122-43C7-84EA-DA2A16544CBF}" destId="{14D758C5-6242-40D5-9252-8A8757311EF6}" srcOrd="2" destOrd="0" presId="urn:microsoft.com/office/officeart/2018/2/layout/IconVerticalSolidList"/>
    <dgm:cxn modelId="{20B21B24-74B6-4634-ADFE-D1CF1A9FFD12}" type="presParOf" srcId="{D7ACF7CA-9122-43C7-84EA-DA2A16544CBF}" destId="{AF547830-0311-4680-9C88-F740EBF91C61}" srcOrd="3" destOrd="0" presId="urn:microsoft.com/office/officeart/2018/2/layout/IconVerticalSolidList"/>
    <dgm:cxn modelId="{6EBC5F75-F034-4D44-81B7-167009A667C2}" type="presParOf" srcId="{D7ACF7CA-9122-43C7-84EA-DA2A16544CBF}" destId="{1D424A01-32D6-4A1D-B4F2-B536E3E95D3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6CD5145-AF11-4A6F-A28E-A2A9C98286FA}"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US"/>
        </a:p>
      </dgm:t>
    </dgm:pt>
    <dgm:pt modelId="{3F6BD1A9-A2AA-4EA4-9C6B-80C6AB6201AF}">
      <dgm:prSet phldrT="[Text]" custT="1"/>
      <dgm:spPr/>
      <dgm:t>
        <a:bodyPr/>
        <a:lstStyle/>
        <a:p>
          <a:r>
            <a:rPr lang="en-US" sz="2000" dirty="0"/>
            <a:t>Applicant</a:t>
          </a:r>
          <a:endParaRPr lang="en-US" sz="1400" dirty="0"/>
        </a:p>
      </dgm:t>
    </dgm:pt>
    <dgm:pt modelId="{76670C49-28B6-4676-A663-48DA59175CC0}" type="parTrans" cxnId="{A72936D0-F23E-439D-85D4-86C7452DB07F}">
      <dgm:prSet/>
      <dgm:spPr/>
      <dgm:t>
        <a:bodyPr/>
        <a:lstStyle/>
        <a:p>
          <a:endParaRPr lang="en-US"/>
        </a:p>
      </dgm:t>
    </dgm:pt>
    <dgm:pt modelId="{FDE94E69-1EAE-4C95-82FD-F822EA63066D}" type="sibTrans" cxnId="{A72936D0-F23E-439D-85D4-86C7452DB07F}">
      <dgm:prSet/>
      <dgm:spPr/>
      <dgm:t>
        <a:bodyPr/>
        <a:lstStyle/>
        <a:p>
          <a:endParaRPr lang="en-US"/>
        </a:p>
      </dgm:t>
    </dgm:pt>
    <dgm:pt modelId="{CC7C8A04-96FE-4947-A2F8-738E223CEDD5}">
      <dgm:prSet phldrT="[Text]" custT="1"/>
      <dgm:spPr/>
      <dgm:t>
        <a:bodyPr/>
        <a:lstStyle/>
        <a:p>
          <a:r>
            <a:rPr lang="en-US" sz="2400" kern="1200" dirty="0">
              <a:solidFill>
                <a:schemeClr val="tx1"/>
              </a:solidFill>
              <a:latin typeface="Calibri" panose="020F0502020204030204"/>
              <a:ea typeface="+mn-ea"/>
              <a:cs typeface="+mn-cs"/>
            </a:rPr>
            <a:t>SUBMIT PLANS AND FORM DEMONSTRATING COMPLIANCE</a:t>
          </a:r>
        </a:p>
      </dgm:t>
    </dgm:pt>
    <dgm:pt modelId="{70884CC7-2A49-4B93-90BF-6C45F7B33B34}" type="parTrans" cxnId="{951053AE-FBAE-421D-8247-1745B9F9B84B}">
      <dgm:prSet/>
      <dgm:spPr/>
      <dgm:t>
        <a:bodyPr/>
        <a:lstStyle/>
        <a:p>
          <a:endParaRPr lang="en-US"/>
        </a:p>
      </dgm:t>
    </dgm:pt>
    <dgm:pt modelId="{E1A0ED53-A598-48E2-A4CF-6502E265B8A9}" type="sibTrans" cxnId="{951053AE-FBAE-421D-8247-1745B9F9B84B}">
      <dgm:prSet/>
      <dgm:spPr/>
      <dgm:t>
        <a:bodyPr/>
        <a:lstStyle/>
        <a:p>
          <a:endParaRPr lang="en-US"/>
        </a:p>
      </dgm:t>
    </dgm:pt>
    <dgm:pt modelId="{CE4C911C-6019-4EF1-94C3-CF51EC5A56C0}">
      <dgm:prSet phldrT="[Text]" custT="1"/>
      <dgm:spPr/>
      <dgm:t>
        <a:bodyPr/>
        <a:lstStyle/>
        <a:p>
          <a:r>
            <a:rPr lang="en-US" sz="2000" dirty="0"/>
            <a:t>Plan  Check</a:t>
          </a:r>
        </a:p>
      </dgm:t>
    </dgm:pt>
    <dgm:pt modelId="{5EBC8D53-F2E5-4CF2-AFD5-82697FBB331D}" type="parTrans" cxnId="{FD0DBC5C-F145-4FC2-B5BB-C98EE9F7E7A7}">
      <dgm:prSet/>
      <dgm:spPr/>
      <dgm:t>
        <a:bodyPr/>
        <a:lstStyle/>
        <a:p>
          <a:endParaRPr lang="en-US"/>
        </a:p>
      </dgm:t>
    </dgm:pt>
    <dgm:pt modelId="{653BE3DB-017C-432F-B480-0DAF09D587CE}" type="sibTrans" cxnId="{FD0DBC5C-F145-4FC2-B5BB-C98EE9F7E7A7}">
      <dgm:prSet/>
      <dgm:spPr/>
      <dgm:t>
        <a:bodyPr/>
        <a:lstStyle/>
        <a:p>
          <a:endParaRPr lang="en-US"/>
        </a:p>
      </dgm:t>
    </dgm:pt>
    <dgm:pt modelId="{7A9EDF15-6C23-4C20-8ED0-CAE620E870A7}">
      <dgm:prSet phldrT="[Text]" custT="1"/>
      <dgm:spPr/>
      <dgm:t>
        <a:bodyPr/>
        <a:lstStyle/>
        <a:p>
          <a:r>
            <a:rPr lang="en-US" sz="2400" dirty="0"/>
            <a:t>VERIFY SPECIFIC ELEMENTS</a:t>
          </a:r>
        </a:p>
      </dgm:t>
    </dgm:pt>
    <dgm:pt modelId="{5A64BE09-5E98-48C8-A160-797D8190463A}" type="parTrans" cxnId="{2FB62EDC-7B51-4925-9D70-7754ADCAF161}">
      <dgm:prSet/>
      <dgm:spPr/>
      <dgm:t>
        <a:bodyPr/>
        <a:lstStyle/>
        <a:p>
          <a:endParaRPr lang="en-US"/>
        </a:p>
      </dgm:t>
    </dgm:pt>
    <dgm:pt modelId="{F3869B28-78C1-49E7-BCBD-BBD425FA5081}" type="sibTrans" cxnId="{2FB62EDC-7B51-4925-9D70-7754ADCAF161}">
      <dgm:prSet/>
      <dgm:spPr/>
      <dgm:t>
        <a:bodyPr/>
        <a:lstStyle/>
        <a:p>
          <a:endParaRPr lang="en-US"/>
        </a:p>
      </dgm:t>
    </dgm:pt>
    <dgm:pt modelId="{BB4FE69E-A56D-4472-A064-2DFC513FD002}">
      <dgm:prSet phldrT="[Text]" custT="1"/>
      <dgm:spPr/>
      <dgm:t>
        <a:bodyPr/>
        <a:lstStyle/>
        <a:p>
          <a:r>
            <a:rPr lang="en-US" sz="2000" dirty="0"/>
            <a:t>Field Inspection</a:t>
          </a:r>
        </a:p>
      </dgm:t>
    </dgm:pt>
    <dgm:pt modelId="{2E362D2E-2D85-45FF-B51F-114C15A40896}" type="parTrans" cxnId="{A9017A1F-73BA-47C7-9088-30AF402B5D42}">
      <dgm:prSet/>
      <dgm:spPr/>
      <dgm:t>
        <a:bodyPr/>
        <a:lstStyle/>
        <a:p>
          <a:endParaRPr lang="en-US"/>
        </a:p>
      </dgm:t>
    </dgm:pt>
    <dgm:pt modelId="{73372571-DDFB-4B5B-9592-6CEEAC5274A4}" type="sibTrans" cxnId="{A9017A1F-73BA-47C7-9088-30AF402B5D42}">
      <dgm:prSet/>
      <dgm:spPr/>
      <dgm:t>
        <a:bodyPr/>
        <a:lstStyle/>
        <a:p>
          <a:endParaRPr lang="en-US"/>
        </a:p>
      </dgm:t>
    </dgm:pt>
    <dgm:pt modelId="{A2262BDC-2995-4D1B-BA26-EA63CE477939}">
      <dgm:prSet phldrT="[Text]" custT="1"/>
      <dgm:spPr/>
      <dgm:t>
        <a:bodyPr/>
        <a:lstStyle/>
        <a:p>
          <a:r>
            <a:rPr lang="en-US" sz="2400" dirty="0"/>
            <a:t>VERIFY SPECIFIC ELEMENTS</a:t>
          </a:r>
        </a:p>
      </dgm:t>
    </dgm:pt>
    <dgm:pt modelId="{CE2A7A0E-7A87-48DD-885B-6351023120AA}" type="parTrans" cxnId="{824B4501-D774-4333-94DD-2ABA970B38A1}">
      <dgm:prSet/>
      <dgm:spPr/>
      <dgm:t>
        <a:bodyPr/>
        <a:lstStyle/>
        <a:p>
          <a:endParaRPr lang="en-US"/>
        </a:p>
      </dgm:t>
    </dgm:pt>
    <dgm:pt modelId="{F9C18F16-51AD-4376-A999-2A94863B4C27}" type="sibTrans" cxnId="{824B4501-D774-4333-94DD-2ABA970B38A1}">
      <dgm:prSet/>
      <dgm:spPr/>
      <dgm:t>
        <a:bodyPr/>
        <a:lstStyle/>
        <a:p>
          <a:endParaRPr lang="en-US"/>
        </a:p>
      </dgm:t>
    </dgm:pt>
    <dgm:pt modelId="{5B3A46F6-2221-4C8B-8F69-40D12B50B3B3}">
      <dgm:prSet phldrT="[Text]" custT="1"/>
      <dgm:spPr/>
      <dgm:t>
        <a:bodyPr/>
        <a:lstStyle/>
        <a:p>
          <a:r>
            <a:rPr lang="en-US" sz="2400" dirty="0"/>
            <a:t>FINAL TITLE 24 DOCUMENTATION &amp; CF2R/LMCI/NRCA/NRCCs and CF3R/LMCA/NRCVs -HERS DOCUMENTATION (Online HERS Registry)</a:t>
          </a:r>
        </a:p>
      </dgm:t>
    </dgm:pt>
    <dgm:pt modelId="{85B7167D-60EF-49D1-8C34-0B6B49ACE69E}" type="parTrans" cxnId="{1D2FABE3-FAE8-489F-89F7-17E81B54F83D}">
      <dgm:prSet/>
      <dgm:spPr/>
      <dgm:t>
        <a:bodyPr/>
        <a:lstStyle/>
        <a:p>
          <a:endParaRPr lang="en-US"/>
        </a:p>
      </dgm:t>
    </dgm:pt>
    <dgm:pt modelId="{3F272D58-3BB9-4BAB-BB92-60A7CBAF63D6}" type="sibTrans" cxnId="{1D2FABE3-FAE8-489F-89F7-17E81B54F83D}">
      <dgm:prSet/>
      <dgm:spPr/>
      <dgm:t>
        <a:bodyPr/>
        <a:lstStyle/>
        <a:p>
          <a:endParaRPr lang="en-US"/>
        </a:p>
      </dgm:t>
    </dgm:pt>
    <dgm:pt modelId="{EEBF369A-53FD-4E24-8583-5B31E502572E}">
      <dgm:prSet phldrT="[Text]" custT="1"/>
      <dgm:spPr/>
      <dgm:t>
        <a:bodyPr/>
        <a:lstStyle/>
        <a:p>
          <a:r>
            <a:rPr lang="en-US" sz="2400" kern="1200" dirty="0">
              <a:solidFill>
                <a:schemeClr val="tx1"/>
              </a:solidFill>
              <a:latin typeface="Calibri" panose="020F0502020204030204"/>
              <a:ea typeface="+mn-ea"/>
              <a:cs typeface="+mn-cs"/>
            </a:rPr>
            <a:t>CF1R/LMCC- PRF-01/NRCC-PRF-01</a:t>
          </a:r>
        </a:p>
      </dgm:t>
    </dgm:pt>
    <dgm:pt modelId="{FEBB7B0D-F355-4C6D-B4CB-C4528444F704}" type="parTrans" cxnId="{2B2C811F-92E6-4FFA-8853-82DF1EC1A974}">
      <dgm:prSet/>
      <dgm:spPr/>
      <dgm:t>
        <a:bodyPr/>
        <a:lstStyle/>
        <a:p>
          <a:endParaRPr lang="en-US"/>
        </a:p>
      </dgm:t>
    </dgm:pt>
    <dgm:pt modelId="{C359F4C6-ED5C-4F76-9053-81955245C701}" type="sibTrans" cxnId="{2B2C811F-92E6-4FFA-8853-82DF1EC1A974}">
      <dgm:prSet/>
      <dgm:spPr/>
      <dgm:t>
        <a:bodyPr/>
        <a:lstStyle/>
        <a:p>
          <a:endParaRPr lang="en-US"/>
        </a:p>
      </dgm:t>
    </dgm:pt>
    <dgm:pt modelId="{905ED851-7DCE-4844-B987-060AC6888B93}">
      <dgm:prSet phldrT="[Text]" custT="1"/>
      <dgm:spPr/>
      <dgm:t>
        <a:bodyPr/>
        <a:lstStyle/>
        <a:p>
          <a:r>
            <a:rPr lang="en-US" sz="2400" dirty="0"/>
            <a:t>CF1R/</a:t>
          </a:r>
          <a:r>
            <a:rPr lang="en-US" sz="2400" dirty="0">
              <a:solidFill>
                <a:srgbClr val="636565">
                  <a:hueOff val="0"/>
                  <a:satOff val="0"/>
                  <a:lumOff val="0"/>
                  <a:alphaOff val="0"/>
                </a:srgbClr>
              </a:solidFill>
              <a:latin typeface="Calibri" panose="020F0502020204030204"/>
              <a:ea typeface="+mn-ea"/>
              <a:cs typeface="+mn-cs"/>
            </a:rPr>
            <a:t>LMCC- PRF-01/</a:t>
          </a:r>
          <a:r>
            <a:rPr lang="en-US" sz="2400" dirty="0"/>
            <a:t>NRCC-PRF-01</a:t>
          </a:r>
        </a:p>
      </dgm:t>
    </dgm:pt>
    <dgm:pt modelId="{FE8BA98B-86CA-4176-BAAD-E521072C833C}" type="parTrans" cxnId="{AED0C9CD-77C9-4533-A334-E9A7B80E41BD}">
      <dgm:prSet/>
      <dgm:spPr/>
      <dgm:t>
        <a:bodyPr/>
        <a:lstStyle/>
        <a:p>
          <a:endParaRPr lang="en-US"/>
        </a:p>
      </dgm:t>
    </dgm:pt>
    <dgm:pt modelId="{63E3098B-94CB-4F76-A8AE-F7C5374FC391}" type="sibTrans" cxnId="{AED0C9CD-77C9-4533-A334-E9A7B80E41BD}">
      <dgm:prSet/>
      <dgm:spPr/>
      <dgm:t>
        <a:bodyPr/>
        <a:lstStyle/>
        <a:p>
          <a:endParaRPr lang="en-US"/>
        </a:p>
      </dgm:t>
    </dgm:pt>
    <dgm:pt modelId="{DE20DA10-5E64-4A8B-B646-A2C3EC929DCF}" type="pres">
      <dgm:prSet presAssocID="{56CD5145-AF11-4A6F-A28E-A2A9C98286FA}" presName="linearFlow" presStyleCnt="0">
        <dgm:presLayoutVars>
          <dgm:dir/>
          <dgm:animLvl val="lvl"/>
          <dgm:resizeHandles val="exact"/>
        </dgm:presLayoutVars>
      </dgm:prSet>
      <dgm:spPr/>
    </dgm:pt>
    <dgm:pt modelId="{38457A38-6A52-4ED7-9715-36E41660F7D3}" type="pres">
      <dgm:prSet presAssocID="{3F6BD1A9-A2AA-4EA4-9C6B-80C6AB6201AF}" presName="composite" presStyleCnt="0"/>
      <dgm:spPr/>
    </dgm:pt>
    <dgm:pt modelId="{466C99AA-B870-4B9C-AF48-CB87CA70E8AF}" type="pres">
      <dgm:prSet presAssocID="{3F6BD1A9-A2AA-4EA4-9C6B-80C6AB6201AF}" presName="parentText" presStyleLbl="alignNode1" presStyleIdx="0" presStyleCnt="3">
        <dgm:presLayoutVars>
          <dgm:chMax val="1"/>
          <dgm:bulletEnabled val="1"/>
        </dgm:presLayoutVars>
      </dgm:prSet>
      <dgm:spPr/>
    </dgm:pt>
    <dgm:pt modelId="{18D61F20-F180-4544-B3CA-0384D373C117}" type="pres">
      <dgm:prSet presAssocID="{3F6BD1A9-A2AA-4EA4-9C6B-80C6AB6201AF}" presName="descendantText" presStyleLbl="alignAcc1" presStyleIdx="0" presStyleCnt="3">
        <dgm:presLayoutVars>
          <dgm:bulletEnabled val="1"/>
        </dgm:presLayoutVars>
      </dgm:prSet>
      <dgm:spPr/>
    </dgm:pt>
    <dgm:pt modelId="{87E8AC8D-54F1-4783-8241-1509F95529BE}" type="pres">
      <dgm:prSet presAssocID="{FDE94E69-1EAE-4C95-82FD-F822EA63066D}" presName="sp" presStyleCnt="0"/>
      <dgm:spPr/>
    </dgm:pt>
    <dgm:pt modelId="{82E8A3B4-0E0D-4D91-9E1F-44C89FDD1896}" type="pres">
      <dgm:prSet presAssocID="{CE4C911C-6019-4EF1-94C3-CF51EC5A56C0}" presName="composite" presStyleCnt="0"/>
      <dgm:spPr/>
    </dgm:pt>
    <dgm:pt modelId="{6B5F6925-FD66-4588-A32A-2F008BD85F63}" type="pres">
      <dgm:prSet presAssocID="{CE4C911C-6019-4EF1-94C3-CF51EC5A56C0}" presName="parentText" presStyleLbl="alignNode1" presStyleIdx="1" presStyleCnt="3" custLinFactNeighborY="0">
        <dgm:presLayoutVars>
          <dgm:chMax val="1"/>
          <dgm:bulletEnabled val="1"/>
        </dgm:presLayoutVars>
      </dgm:prSet>
      <dgm:spPr/>
    </dgm:pt>
    <dgm:pt modelId="{EDB71E7A-D0E6-483E-AB58-579C43B3878A}" type="pres">
      <dgm:prSet presAssocID="{CE4C911C-6019-4EF1-94C3-CF51EC5A56C0}" presName="descendantText" presStyleLbl="alignAcc1" presStyleIdx="1" presStyleCnt="3">
        <dgm:presLayoutVars>
          <dgm:bulletEnabled val="1"/>
        </dgm:presLayoutVars>
      </dgm:prSet>
      <dgm:spPr/>
    </dgm:pt>
    <dgm:pt modelId="{78AAD150-4BE1-42FC-A3CA-93C8A0E81C1D}" type="pres">
      <dgm:prSet presAssocID="{653BE3DB-017C-432F-B480-0DAF09D587CE}" presName="sp" presStyleCnt="0"/>
      <dgm:spPr/>
    </dgm:pt>
    <dgm:pt modelId="{C856F247-95AA-46B3-BC98-2565928949E9}" type="pres">
      <dgm:prSet presAssocID="{BB4FE69E-A56D-4472-A064-2DFC513FD002}" presName="composite" presStyleCnt="0"/>
      <dgm:spPr/>
    </dgm:pt>
    <dgm:pt modelId="{5769595E-1768-4CEF-A146-AF798658E805}" type="pres">
      <dgm:prSet presAssocID="{BB4FE69E-A56D-4472-A064-2DFC513FD002}" presName="parentText" presStyleLbl="alignNode1" presStyleIdx="2" presStyleCnt="3" custLinFactNeighborY="-2892">
        <dgm:presLayoutVars>
          <dgm:chMax val="1"/>
          <dgm:bulletEnabled val="1"/>
        </dgm:presLayoutVars>
      </dgm:prSet>
      <dgm:spPr/>
    </dgm:pt>
    <dgm:pt modelId="{7FE5AB9D-FD28-4406-975A-D6A390981FD9}" type="pres">
      <dgm:prSet presAssocID="{BB4FE69E-A56D-4472-A064-2DFC513FD002}" presName="descendantText" presStyleLbl="alignAcc1" presStyleIdx="2" presStyleCnt="3" custLinFactNeighborX="0" custLinFactNeighborY="-3923">
        <dgm:presLayoutVars>
          <dgm:bulletEnabled val="1"/>
        </dgm:presLayoutVars>
      </dgm:prSet>
      <dgm:spPr/>
    </dgm:pt>
  </dgm:ptLst>
  <dgm:cxnLst>
    <dgm:cxn modelId="{824B4501-D774-4333-94DD-2ABA970B38A1}" srcId="{BB4FE69E-A56D-4472-A064-2DFC513FD002}" destId="{A2262BDC-2995-4D1B-BA26-EA63CE477939}" srcOrd="0" destOrd="0" parTransId="{CE2A7A0E-7A87-48DD-885B-6351023120AA}" sibTransId="{F9C18F16-51AD-4376-A999-2A94863B4C27}"/>
    <dgm:cxn modelId="{A9017A1F-73BA-47C7-9088-30AF402B5D42}" srcId="{56CD5145-AF11-4A6F-A28E-A2A9C98286FA}" destId="{BB4FE69E-A56D-4472-A064-2DFC513FD002}" srcOrd="2" destOrd="0" parTransId="{2E362D2E-2D85-45FF-B51F-114C15A40896}" sibTransId="{73372571-DDFB-4B5B-9592-6CEEAC5274A4}"/>
    <dgm:cxn modelId="{2B2C811F-92E6-4FFA-8853-82DF1EC1A974}" srcId="{3F6BD1A9-A2AA-4EA4-9C6B-80C6AB6201AF}" destId="{EEBF369A-53FD-4E24-8583-5B31E502572E}" srcOrd="1" destOrd="0" parTransId="{FEBB7B0D-F355-4C6D-B4CB-C4528444F704}" sibTransId="{C359F4C6-ED5C-4F76-9053-81955245C701}"/>
    <dgm:cxn modelId="{318E8B27-29B2-4AC8-950D-20E9CE0A53E0}" type="presOf" srcId="{7A9EDF15-6C23-4C20-8ED0-CAE620E870A7}" destId="{EDB71E7A-D0E6-483E-AB58-579C43B3878A}" srcOrd="0" destOrd="0" presId="urn:microsoft.com/office/officeart/2005/8/layout/chevron2"/>
    <dgm:cxn modelId="{6CB8D340-13A4-4745-ABF8-B7769EC36592}" type="presOf" srcId="{905ED851-7DCE-4844-B987-060AC6888B93}" destId="{EDB71E7A-D0E6-483E-AB58-579C43B3878A}" srcOrd="0" destOrd="1" presId="urn:microsoft.com/office/officeart/2005/8/layout/chevron2"/>
    <dgm:cxn modelId="{FD0DBC5C-F145-4FC2-B5BB-C98EE9F7E7A7}" srcId="{56CD5145-AF11-4A6F-A28E-A2A9C98286FA}" destId="{CE4C911C-6019-4EF1-94C3-CF51EC5A56C0}" srcOrd="1" destOrd="0" parTransId="{5EBC8D53-F2E5-4CF2-AFD5-82697FBB331D}" sibTransId="{653BE3DB-017C-432F-B480-0DAF09D587CE}"/>
    <dgm:cxn modelId="{A3CA0945-87A0-4314-BFB8-34ACFC163787}" type="presOf" srcId="{56CD5145-AF11-4A6F-A28E-A2A9C98286FA}" destId="{DE20DA10-5E64-4A8B-B646-A2C3EC929DCF}" srcOrd="0" destOrd="0" presId="urn:microsoft.com/office/officeart/2005/8/layout/chevron2"/>
    <dgm:cxn modelId="{6C4C4B4F-544A-414B-852A-7E37797317DC}" type="presOf" srcId="{BB4FE69E-A56D-4472-A064-2DFC513FD002}" destId="{5769595E-1768-4CEF-A146-AF798658E805}" srcOrd="0" destOrd="0" presId="urn:microsoft.com/office/officeart/2005/8/layout/chevron2"/>
    <dgm:cxn modelId="{2D251075-7CDE-437A-82B2-4ED2774C653A}" type="presOf" srcId="{CC7C8A04-96FE-4947-A2F8-738E223CEDD5}" destId="{18D61F20-F180-4544-B3CA-0384D373C117}" srcOrd="0" destOrd="0" presId="urn:microsoft.com/office/officeart/2005/8/layout/chevron2"/>
    <dgm:cxn modelId="{3ABD5080-C2B0-42C7-95F9-BDDFA09A6D4F}" type="presOf" srcId="{EEBF369A-53FD-4E24-8583-5B31E502572E}" destId="{18D61F20-F180-4544-B3CA-0384D373C117}" srcOrd="0" destOrd="1" presId="urn:microsoft.com/office/officeart/2005/8/layout/chevron2"/>
    <dgm:cxn modelId="{79EF7C81-981E-4A38-91ED-49177347DB7F}" type="presOf" srcId="{5B3A46F6-2221-4C8B-8F69-40D12B50B3B3}" destId="{7FE5AB9D-FD28-4406-975A-D6A390981FD9}" srcOrd="0" destOrd="1" presId="urn:microsoft.com/office/officeart/2005/8/layout/chevron2"/>
    <dgm:cxn modelId="{5BBF2199-341B-4D50-943C-A11790A73AB2}" type="presOf" srcId="{CE4C911C-6019-4EF1-94C3-CF51EC5A56C0}" destId="{6B5F6925-FD66-4588-A32A-2F008BD85F63}" srcOrd="0" destOrd="0" presId="urn:microsoft.com/office/officeart/2005/8/layout/chevron2"/>
    <dgm:cxn modelId="{951053AE-FBAE-421D-8247-1745B9F9B84B}" srcId="{3F6BD1A9-A2AA-4EA4-9C6B-80C6AB6201AF}" destId="{CC7C8A04-96FE-4947-A2F8-738E223CEDD5}" srcOrd="0" destOrd="0" parTransId="{70884CC7-2A49-4B93-90BF-6C45F7B33B34}" sibTransId="{E1A0ED53-A598-48E2-A4CF-6502E265B8A9}"/>
    <dgm:cxn modelId="{D73DD5B4-97BA-4C49-8D53-F1911A87563E}" type="presOf" srcId="{A2262BDC-2995-4D1B-BA26-EA63CE477939}" destId="{7FE5AB9D-FD28-4406-975A-D6A390981FD9}" srcOrd="0" destOrd="0" presId="urn:microsoft.com/office/officeart/2005/8/layout/chevron2"/>
    <dgm:cxn modelId="{EC09C4CC-19A6-4A6D-8C5F-99E3BE737BF4}" type="presOf" srcId="{3F6BD1A9-A2AA-4EA4-9C6B-80C6AB6201AF}" destId="{466C99AA-B870-4B9C-AF48-CB87CA70E8AF}" srcOrd="0" destOrd="0" presId="urn:microsoft.com/office/officeart/2005/8/layout/chevron2"/>
    <dgm:cxn modelId="{AED0C9CD-77C9-4533-A334-E9A7B80E41BD}" srcId="{CE4C911C-6019-4EF1-94C3-CF51EC5A56C0}" destId="{905ED851-7DCE-4844-B987-060AC6888B93}" srcOrd="1" destOrd="0" parTransId="{FE8BA98B-86CA-4176-BAAD-E521072C833C}" sibTransId="{63E3098B-94CB-4F76-A8AE-F7C5374FC391}"/>
    <dgm:cxn modelId="{A72936D0-F23E-439D-85D4-86C7452DB07F}" srcId="{56CD5145-AF11-4A6F-A28E-A2A9C98286FA}" destId="{3F6BD1A9-A2AA-4EA4-9C6B-80C6AB6201AF}" srcOrd="0" destOrd="0" parTransId="{76670C49-28B6-4676-A663-48DA59175CC0}" sibTransId="{FDE94E69-1EAE-4C95-82FD-F822EA63066D}"/>
    <dgm:cxn modelId="{2FB62EDC-7B51-4925-9D70-7754ADCAF161}" srcId="{CE4C911C-6019-4EF1-94C3-CF51EC5A56C0}" destId="{7A9EDF15-6C23-4C20-8ED0-CAE620E870A7}" srcOrd="0" destOrd="0" parTransId="{5A64BE09-5E98-48C8-A160-797D8190463A}" sibTransId="{F3869B28-78C1-49E7-BCBD-BBD425FA5081}"/>
    <dgm:cxn modelId="{1D2FABE3-FAE8-489F-89F7-17E81B54F83D}" srcId="{BB4FE69E-A56D-4472-A064-2DFC513FD002}" destId="{5B3A46F6-2221-4C8B-8F69-40D12B50B3B3}" srcOrd="1" destOrd="0" parTransId="{85B7167D-60EF-49D1-8C34-0B6B49ACE69E}" sibTransId="{3F272D58-3BB9-4BAB-BB92-60A7CBAF63D6}"/>
    <dgm:cxn modelId="{2437490B-57CB-41BE-937D-08460F6BF0D5}" type="presParOf" srcId="{DE20DA10-5E64-4A8B-B646-A2C3EC929DCF}" destId="{38457A38-6A52-4ED7-9715-36E41660F7D3}" srcOrd="0" destOrd="0" presId="urn:microsoft.com/office/officeart/2005/8/layout/chevron2"/>
    <dgm:cxn modelId="{6EEE324F-456D-4FEC-89A2-77ECB3EDA66C}" type="presParOf" srcId="{38457A38-6A52-4ED7-9715-36E41660F7D3}" destId="{466C99AA-B870-4B9C-AF48-CB87CA70E8AF}" srcOrd="0" destOrd="0" presId="urn:microsoft.com/office/officeart/2005/8/layout/chevron2"/>
    <dgm:cxn modelId="{1A749EB0-A508-45A6-B02E-EB7CCBEA885B}" type="presParOf" srcId="{38457A38-6A52-4ED7-9715-36E41660F7D3}" destId="{18D61F20-F180-4544-B3CA-0384D373C117}" srcOrd="1" destOrd="0" presId="urn:microsoft.com/office/officeart/2005/8/layout/chevron2"/>
    <dgm:cxn modelId="{8872DE48-B660-4E38-818D-BCE39205A8B2}" type="presParOf" srcId="{DE20DA10-5E64-4A8B-B646-A2C3EC929DCF}" destId="{87E8AC8D-54F1-4783-8241-1509F95529BE}" srcOrd="1" destOrd="0" presId="urn:microsoft.com/office/officeart/2005/8/layout/chevron2"/>
    <dgm:cxn modelId="{28999BBC-ADB2-4B8C-AE2D-A191A14293E2}" type="presParOf" srcId="{DE20DA10-5E64-4A8B-B646-A2C3EC929DCF}" destId="{82E8A3B4-0E0D-4D91-9E1F-44C89FDD1896}" srcOrd="2" destOrd="0" presId="urn:microsoft.com/office/officeart/2005/8/layout/chevron2"/>
    <dgm:cxn modelId="{056AC283-F7CC-4AD3-83DA-2079EE286950}" type="presParOf" srcId="{82E8A3B4-0E0D-4D91-9E1F-44C89FDD1896}" destId="{6B5F6925-FD66-4588-A32A-2F008BD85F63}" srcOrd="0" destOrd="0" presId="urn:microsoft.com/office/officeart/2005/8/layout/chevron2"/>
    <dgm:cxn modelId="{8BBBC028-B55A-45F3-883F-9AAD989A9CD3}" type="presParOf" srcId="{82E8A3B4-0E0D-4D91-9E1F-44C89FDD1896}" destId="{EDB71E7A-D0E6-483E-AB58-579C43B3878A}" srcOrd="1" destOrd="0" presId="urn:microsoft.com/office/officeart/2005/8/layout/chevron2"/>
    <dgm:cxn modelId="{F288A108-228B-4F8F-9911-882767545315}" type="presParOf" srcId="{DE20DA10-5E64-4A8B-B646-A2C3EC929DCF}" destId="{78AAD150-4BE1-42FC-A3CA-93C8A0E81C1D}" srcOrd="3" destOrd="0" presId="urn:microsoft.com/office/officeart/2005/8/layout/chevron2"/>
    <dgm:cxn modelId="{507D6803-01FF-40C5-B75E-94EAD06C49A3}" type="presParOf" srcId="{DE20DA10-5E64-4A8B-B646-A2C3EC929DCF}" destId="{C856F247-95AA-46B3-BC98-2565928949E9}" srcOrd="4" destOrd="0" presId="urn:microsoft.com/office/officeart/2005/8/layout/chevron2"/>
    <dgm:cxn modelId="{019FB04C-F897-4285-AE07-B43231BD8441}" type="presParOf" srcId="{C856F247-95AA-46B3-BC98-2565928949E9}" destId="{5769595E-1768-4CEF-A146-AF798658E805}" srcOrd="0" destOrd="0" presId="urn:microsoft.com/office/officeart/2005/8/layout/chevron2"/>
    <dgm:cxn modelId="{4172C742-E260-49D1-8E83-91F661626D36}" type="presParOf" srcId="{C856F247-95AA-46B3-BC98-2565928949E9}" destId="{7FE5AB9D-FD28-4406-975A-D6A390981FD9}"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0C97C8A-D683-41B7-AA42-F93679717CF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1F5165C2-F55D-4656-BE81-96E967E3326B}">
      <dgm:prSet custT="1"/>
      <dgm:spPr/>
      <dgm:t>
        <a:bodyPr/>
        <a:lstStyle/>
        <a:p>
          <a:r>
            <a:rPr lang="en-US" sz="2800" b="1" kern="1200" dirty="0"/>
            <a:t>Clothes Dryer: </a:t>
          </a:r>
          <a:r>
            <a:rPr lang="en-US" sz="2800" b="0" kern="1200" dirty="0"/>
            <a:t>Dedicated 208/</a:t>
          </a:r>
          <a:r>
            <a:rPr lang="en-US" sz="2800" kern="1200" dirty="0"/>
            <a:t>240V receptacle with  minimum </a:t>
          </a:r>
          <a:r>
            <a:rPr lang="en-US" sz="2800" kern="1200" dirty="0">
              <a:solidFill>
                <a:srgbClr val="636565">
                  <a:hueOff val="0"/>
                  <a:satOff val="0"/>
                  <a:lumOff val="0"/>
                  <a:alphaOff val="0"/>
                </a:srgbClr>
              </a:solidFill>
              <a:latin typeface="Calibri" panose="020F0502020204030204"/>
              <a:ea typeface="+mn-ea"/>
              <a:cs typeface="+mn-cs"/>
            </a:rPr>
            <a:t>40A capacity</a:t>
          </a:r>
          <a:endParaRPr lang="en-US" sz="2800" kern="1200" dirty="0"/>
        </a:p>
      </dgm:t>
    </dgm:pt>
    <dgm:pt modelId="{7B02818D-BB01-436B-A5CD-D089E1184B9C}" type="parTrans" cxnId="{11B3B9BE-0007-453A-95B7-8730C8E672C3}">
      <dgm:prSet/>
      <dgm:spPr/>
      <dgm:t>
        <a:bodyPr/>
        <a:lstStyle/>
        <a:p>
          <a:endParaRPr lang="en-US"/>
        </a:p>
      </dgm:t>
    </dgm:pt>
    <dgm:pt modelId="{3D97E99B-B05C-4F82-92D9-C4ACFAE1B6BB}" type="sibTrans" cxnId="{11B3B9BE-0007-453A-95B7-8730C8E672C3}">
      <dgm:prSet/>
      <dgm:spPr/>
      <dgm:t>
        <a:bodyPr/>
        <a:lstStyle/>
        <a:p>
          <a:endParaRPr lang="en-US"/>
        </a:p>
      </dgm:t>
    </dgm:pt>
    <dgm:pt modelId="{7AA39EAD-5C3B-4305-BFF5-81ED217BD2C0}">
      <dgm:prSet/>
      <dgm:spPr/>
      <dgm:t>
        <a:bodyPr/>
        <a:lstStyle/>
        <a:p>
          <a:r>
            <a:rPr lang="en-US" b="1" dirty="0"/>
            <a:t>Cooking: </a:t>
          </a:r>
          <a:r>
            <a:rPr lang="en-US" b="0" dirty="0"/>
            <a:t>Dedicated</a:t>
          </a:r>
          <a:r>
            <a:rPr lang="en-US" b="1" dirty="0"/>
            <a:t> </a:t>
          </a:r>
          <a:r>
            <a:rPr lang="en-US" b="0" dirty="0"/>
            <a:t>208/</a:t>
          </a:r>
          <a:r>
            <a:rPr lang="en-US" dirty="0"/>
            <a:t>240V receptacle with a minimum  50A capacity (code min. 40A circuit)</a:t>
          </a:r>
        </a:p>
      </dgm:t>
    </dgm:pt>
    <dgm:pt modelId="{08A1EDD0-4637-4AFA-A748-9731528D68FA}" type="parTrans" cxnId="{39FE556E-C1D0-4D32-9532-94B09536557A}">
      <dgm:prSet/>
      <dgm:spPr/>
      <dgm:t>
        <a:bodyPr/>
        <a:lstStyle/>
        <a:p>
          <a:endParaRPr lang="en-US"/>
        </a:p>
      </dgm:t>
    </dgm:pt>
    <dgm:pt modelId="{E47A5283-DAB7-4FBA-9095-DF5D19F4B2DD}" type="sibTrans" cxnId="{39FE556E-C1D0-4D32-9532-94B09536557A}">
      <dgm:prSet/>
      <dgm:spPr/>
      <dgm:t>
        <a:bodyPr/>
        <a:lstStyle/>
        <a:p>
          <a:endParaRPr lang="en-US"/>
        </a:p>
      </dgm:t>
    </dgm:pt>
    <dgm:pt modelId="{0F982596-44C6-4A4B-B705-6166614402C0}">
      <dgm:prSet/>
      <dgm:spPr/>
      <dgm:t>
        <a:bodyPr/>
        <a:lstStyle/>
        <a:p>
          <a:r>
            <a:rPr lang="en-US" b="1" dirty="0"/>
            <a:t>Panel Capacity: </a:t>
          </a:r>
          <a:r>
            <a:rPr lang="en-US" dirty="0"/>
            <a:t>Upgraded panel accommodates all- electric appliances</a:t>
          </a:r>
        </a:p>
      </dgm:t>
    </dgm:pt>
    <dgm:pt modelId="{D16293A9-E0F1-4C3D-85E7-A7739FC6E601}" type="parTrans" cxnId="{0AE01DB7-2BCE-4BEC-A7DC-D542957EB38F}">
      <dgm:prSet/>
      <dgm:spPr/>
      <dgm:t>
        <a:bodyPr/>
        <a:lstStyle/>
        <a:p>
          <a:endParaRPr lang="en-US"/>
        </a:p>
      </dgm:t>
    </dgm:pt>
    <dgm:pt modelId="{8FFFE6BA-8E33-4942-8436-174B369B8A81}" type="sibTrans" cxnId="{0AE01DB7-2BCE-4BEC-A7DC-D542957EB38F}">
      <dgm:prSet/>
      <dgm:spPr/>
      <dgm:t>
        <a:bodyPr/>
        <a:lstStyle/>
        <a:p>
          <a:endParaRPr lang="en-US"/>
        </a:p>
      </dgm:t>
    </dgm:pt>
    <dgm:pt modelId="{8D9D0CC1-3F34-42B9-A597-A33CE383BE38}">
      <dgm:prSet/>
      <dgm:spPr/>
      <dgm:t>
        <a:bodyPr/>
        <a:lstStyle/>
        <a:p>
          <a:r>
            <a:rPr lang="en-US" b="1"/>
            <a:t>Multi </a:t>
          </a:r>
          <a:r>
            <a:rPr lang="en-US" b="1" dirty="0"/>
            <a:t>unit service or common area: </a:t>
          </a:r>
          <a:r>
            <a:rPr lang="en-US" dirty="0"/>
            <a:t>Designated Raceway + equivalent electrical panel capacity</a:t>
          </a:r>
        </a:p>
      </dgm:t>
    </dgm:pt>
    <dgm:pt modelId="{33D4502D-811F-43B0-8365-5EFFDA7020E6}" type="parTrans" cxnId="{CA10ADEC-1AEA-4FCF-A419-C291C9B17AE9}">
      <dgm:prSet/>
      <dgm:spPr/>
      <dgm:t>
        <a:bodyPr/>
        <a:lstStyle/>
        <a:p>
          <a:endParaRPr lang="en-US"/>
        </a:p>
      </dgm:t>
    </dgm:pt>
    <dgm:pt modelId="{D17ED4C6-141F-41D0-9485-4C5B3C30849F}" type="sibTrans" cxnId="{CA10ADEC-1AEA-4FCF-A419-C291C9B17AE9}">
      <dgm:prSet/>
      <dgm:spPr/>
      <dgm:t>
        <a:bodyPr/>
        <a:lstStyle/>
        <a:p>
          <a:endParaRPr lang="en-US"/>
        </a:p>
      </dgm:t>
    </dgm:pt>
    <dgm:pt modelId="{BE7E0F52-9105-4D1C-B8FC-A31BB6AAAF59}" type="pres">
      <dgm:prSet presAssocID="{20C97C8A-D683-41B7-AA42-F93679717CF0}" presName="vert0" presStyleCnt="0">
        <dgm:presLayoutVars>
          <dgm:dir/>
          <dgm:animOne val="branch"/>
          <dgm:animLvl val="lvl"/>
        </dgm:presLayoutVars>
      </dgm:prSet>
      <dgm:spPr/>
    </dgm:pt>
    <dgm:pt modelId="{91777BC6-9C13-4DB9-8FD8-95B9FD065FCC}" type="pres">
      <dgm:prSet presAssocID="{1F5165C2-F55D-4656-BE81-96E967E3326B}" presName="thickLine" presStyleLbl="alignNode1" presStyleIdx="0" presStyleCnt="4"/>
      <dgm:spPr/>
    </dgm:pt>
    <dgm:pt modelId="{BE6E6853-06A7-409A-B4CE-FB2A0D880C10}" type="pres">
      <dgm:prSet presAssocID="{1F5165C2-F55D-4656-BE81-96E967E3326B}" presName="horz1" presStyleCnt="0"/>
      <dgm:spPr/>
    </dgm:pt>
    <dgm:pt modelId="{B57CDA8A-B2C4-4C5F-9D19-D58596C1C8C2}" type="pres">
      <dgm:prSet presAssocID="{1F5165C2-F55D-4656-BE81-96E967E3326B}" presName="tx1" presStyleLbl="revTx" presStyleIdx="0" presStyleCnt="4"/>
      <dgm:spPr/>
    </dgm:pt>
    <dgm:pt modelId="{E54FED61-BD8E-486D-8D1E-9544066E989D}" type="pres">
      <dgm:prSet presAssocID="{1F5165C2-F55D-4656-BE81-96E967E3326B}" presName="vert1" presStyleCnt="0"/>
      <dgm:spPr/>
    </dgm:pt>
    <dgm:pt modelId="{DE22CC43-E9B7-4A53-A252-C670DED52AB6}" type="pres">
      <dgm:prSet presAssocID="{7AA39EAD-5C3B-4305-BFF5-81ED217BD2C0}" presName="thickLine" presStyleLbl="alignNode1" presStyleIdx="1" presStyleCnt="4"/>
      <dgm:spPr/>
    </dgm:pt>
    <dgm:pt modelId="{55B78AC6-5157-42FA-B660-2FA9A712DAC5}" type="pres">
      <dgm:prSet presAssocID="{7AA39EAD-5C3B-4305-BFF5-81ED217BD2C0}" presName="horz1" presStyleCnt="0"/>
      <dgm:spPr/>
    </dgm:pt>
    <dgm:pt modelId="{399F44DB-EC6A-4BD2-8BB6-D065D0BAF8F6}" type="pres">
      <dgm:prSet presAssocID="{7AA39EAD-5C3B-4305-BFF5-81ED217BD2C0}" presName="tx1" presStyleLbl="revTx" presStyleIdx="1" presStyleCnt="4"/>
      <dgm:spPr/>
    </dgm:pt>
    <dgm:pt modelId="{C0EEC954-3FB9-49A4-A7F7-24CC0764544C}" type="pres">
      <dgm:prSet presAssocID="{7AA39EAD-5C3B-4305-BFF5-81ED217BD2C0}" presName="vert1" presStyleCnt="0"/>
      <dgm:spPr/>
    </dgm:pt>
    <dgm:pt modelId="{B2ABF559-7D24-4F28-BD92-E482DD5984B5}" type="pres">
      <dgm:prSet presAssocID="{0F982596-44C6-4A4B-B705-6166614402C0}" presName="thickLine" presStyleLbl="alignNode1" presStyleIdx="2" presStyleCnt="4"/>
      <dgm:spPr/>
    </dgm:pt>
    <dgm:pt modelId="{1A1A242E-1F14-4A2F-8945-B1DC3DE23D77}" type="pres">
      <dgm:prSet presAssocID="{0F982596-44C6-4A4B-B705-6166614402C0}" presName="horz1" presStyleCnt="0"/>
      <dgm:spPr/>
    </dgm:pt>
    <dgm:pt modelId="{3F8D993E-ED89-4E1A-820F-B927177E7210}" type="pres">
      <dgm:prSet presAssocID="{0F982596-44C6-4A4B-B705-6166614402C0}" presName="tx1" presStyleLbl="revTx" presStyleIdx="2" presStyleCnt="4"/>
      <dgm:spPr/>
    </dgm:pt>
    <dgm:pt modelId="{7203C583-439E-4D8D-B9B4-07F716BBCDDE}" type="pres">
      <dgm:prSet presAssocID="{0F982596-44C6-4A4B-B705-6166614402C0}" presName="vert1" presStyleCnt="0"/>
      <dgm:spPr/>
    </dgm:pt>
    <dgm:pt modelId="{112C1482-D81C-4F6E-BDE9-6AD63C7454ED}" type="pres">
      <dgm:prSet presAssocID="{8D9D0CC1-3F34-42B9-A597-A33CE383BE38}" presName="thickLine" presStyleLbl="alignNode1" presStyleIdx="3" presStyleCnt="4"/>
      <dgm:spPr/>
    </dgm:pt>
    <dgm:pt modelId="{48E52B0C-FFA2-4C66-A173-1497876C7B8D}" type="pres">
      <dgm:prSet presAssocID="{8D9D0CC1-3F34-42B9-A597-A33CE383BE38}" presName="horz1" presStyleCnt="0"/>
      <dgm:spPr/>
    </dgm:pt>
    <dgm:pt modelId="{21AF20D7-856D-4156-8470-FA170041A28F}" type="pres">
      <dgm:prSet presAssocID="{8D9D0CC1-3F34-42B9-A597-A33CE383BE38}" presName="tx1" presStyleLbl="revTx" presStyleIdx="3" presStyleCnt="4"/>
      <dgm:spPr/>
    </dgm:pt>
    <dgm:pt modelId="{689C48AE-BA4A-4263-B14A-37F6463F2FF9}" type="pres">
      <dgm:prSet presAssocID="{8D9D0CC1-3F34-42B9-A597-A33CE383BE38}" presName="vert1" presStyleCnt="0"/>
      <dgm:spPr/>
    </dgm:pt>
  </dgm:ptLst>
  <dgm:cxnLst>
    <dgm:cxn modelId="{D0370A03-3E63-4144-9CC5-9FCA2EEDC24D}" type="presOf" srcId="{0F982596-44C6-4A4B-B705-6166614402C0}" destId="{3F8D993E-ED89-4E1A-820F-B927177E7210}" srcOrd="0" destOrd="0" presId="urn:microsoft.com/office/officeart/2008/layout/LinedList"/>
    <dgm:cxn modelId="{FB5A261F-4908-4608-A949-267A6AB55AA7}" type="presOf" srcId="{1F5165C2-F55D-4656-BE81-96E967E3326B}" destId="{B57CDA8A-B2C4-4C5F-9D19-D58596C1C8C2}" srcOrd="0" destOrd="0" presId="urn:microsoft.com/office/officeart/2008/layout/LinedList"/>
    <dgm:cxn modelId="{39FE556E-C1D0-4D32-9532-94B09536557A}" srcId="{20C97C8A-D683-41B7-AA42-F93679717CF0}" destId="{7AA39EAD-5C3B-4305-BFF5-81ED217BD2C0}" srcOrd="1" destOrd="0" parTransId="{08A1EDD0-4637-4AFA-A748-9731528D68FA}" sibTransId="{E47A5283-DAB7-4FBA-9095-DF5D19F4B2DD}"/>
    <dgm:cxn modelId="{15B2F359-F72A-44F7-AFF2-54193B4938E0}" type="presOf" srcId="{20C97C8A-D683-41B7-AA42-F93679717CF0}" destId="{BE7E0F52-9105-4D1C-B8FC-A31BB6AAAF59}" srcOrd="0" destOrd="0" presId="urn:microsoft.com/office/officeart/2008/layout/LinedList"/>
    <dgm:cxn modelId="{0AE01DB7-2BCE-4BEC-A7DC-D542957EB38F}" srcId="{20C97C8A-D683-41B7-AA42-F93679717CF0}" destId="{0F982596-44C6-4A4B-B705-6166614402C0}" srcOrd="2" destOrd="0" parTransId="{D16293A9-E0F1-4C3D-85E7-A7739FC6E601}" sibTransId="{8FFFE6BA-8E33-4942-8436-174B369B8A81}"/>
    <dgm:cxn modelId="{11B3B9BE-0007-453A-95B7-8730C8E672C3}" srcId="{20C97C8A-D683-41B7-AA42-F93679717CF0}" destId="{1F5165C2-F55D-4656-BE81-96E967E3326B}" srcOrd="0" destOrd="0" parTransId="{7B02818D-BB01-436B-A5CD-D089E1184B9C}" sibTransId="{3D97E99B-B05C-4F82-92D9-C4ACFAE1B6BB}"/>
    <dgm:cxn modelId="{055174C6-9D93-46BD-A8F8-EBD1FC9124E8}" type="presOf" srcId="{8D9D0CC1-3F34-42B9-A597-A33CE383BE38}" destId="{21AF20D7-856D-4156-8470-FA170041A28F}" srcOrd="0" destOrd="0" presId="urn:microsoft.com/office/officeart/2008/layout/LinedList"/>
    <dgm:cxn modelId="{CA10ADEC-1AEA-4FCF-A419-C291C9B17AE9}" srcId="{20C97C8A-D683-41B7-AA42-F93679717CF0}" destId="{8D9D0CC1-3F34-42B9-A597-A33CE383BE38}" srcOrd="3" destOrd="0" parTransId="{33D4502D-811F-43B0-8365-5EFFDA7020E6}" sibTransId="{D17ED4C6-141F-41D0-9485-4C5B3C30849F}"/>
    <dgm:cxn modelId="{9300E1FC-555C-45B7-B7EB-88EE3D2460F0}" type="presOf" srcId="{7AA39EAD-5C3B-4305-BFF5-81ED217BD2C0}" destId="{399F44DB-EC6A-4BD2-8BB6-D065D0BAF8F6}" srcOrd="0" destOrd="0" presId="urn:microsoft.com/office/officeart/2008/layout/LinedList"/>
    <dgm:cxn modelId="{9D584FE0-CB9A-4638-94F8-7060D12CE35C}" type="presParOf" srcId="{BE7E0F52-9105-4D1C-B8FC-A31BB6AAAF59}" destId="{91777BC6-9C13-4DB9-8FD8-95B9FD065FCC}" srcOrd="0" destOrd="0" presId="urn:microsoft.com/office/officeart/2008/layout/LinedList"/>
    <dgm:cxn modelId="{07D7D43A-0D2A-4A5E-833B-44B88E78511E}" type="presParOf" srcId="{BE7E0F52-9105-4D1C-B8FC-A31BB6AAAF59}" destId="{BE6E6853-06A7-409A-B4CE-FB2A0D880C10}" srcOrd="1" destOrd="0" presId="urn:microsoft.com/office/officeart/2008/layout/LinedList"/>
    <dgm:cxn modelId="{71C09821-B6D6-4630-8F64-65FBAD42CEB0}" type="presParOf" srcId="{BE6E6853-06A7-409A-B4CE-FB2A0D880C10}" destId="{B57CDA8A-B2C4-4C5F-9D19-D58596C1C8C2}" srcOrd="0" destOrd="0" presId="urn:microsoft.com/office/officeart/2008/layout/LinedList"/>
    <dgm:cxn modelId="{DC2FF5FE-66F3-4B62-9026-6B7726E9949B}" type="presParOf" srcId="{BE6E6853-06A7-409A-B4CE-FB2A0D880C10}" destId="{E54FED61-BD8E-486D-8D1E-9544066E989D}" srcOrd="1" destOrd="0" presId="urn:microsoft.com/office/officeart/2008/layout/LinedList"/>
    <dgm:cxn modelId="{474D1FC9-55D9-498F-A046-A5EB5B347F1B}" type="presParOf" srcId="{BE7E0F52-9105-4D1C-B8FC-A31BB6AAAF59}" destId="{DE22CC43-E9B7-4A53-A252-C670DED52AB6}" srcOrd="2" destOrd="0" presId="urn:microsoft.com/office/officeart/2008/layout/LinedList"/>
    <dgm:cxn modelId="{1B682BBE-1D39-4BC6-8D26-258D3D367B43}" type="presParOf" srcId="{BE7E0F52-9105-4D1C-B8FC-A31BB6AAAF59}" destId="{55B78AC6-5157-42FA-B660-2FA9A712DAC5}" srcOrd="3" destOrd="0" presId="urn:microsoft.com/office/officeart/2008/layout/LinedList"/>
    <dgm:cxn modelId="{216772F0-D495-440A-A144-E8A7FA2012AF}" type="presParOf" srcId="{55B78AC6-5157-42FA-B660-2FA9A712DAC5}" destId="{399F44DB-EC6A-4BD2-8BB6-D065D0BAF8F6}" srcOrd="0" destOrd="0" presId="urn:microsoft.com/office/officeart/2008/layout/LinedList"/>
    <dgm:cxn modelId="{767A6649-610A-4406-992C-0256C7B8C1AE}" type="presParOf" srcId="{55B78AC6-5157-42FA-B660-2FA9A712DAC5}" destId="{C0EEC954-3FB9-49A4-A7F7-24CC0764544C}" srcOrd="1" destOrd="0" presId="urn:microsoft.com/office/officeart/2008/layout/LinedList"/>
    <dgm:cxn modelId="{52BB38BB-298F-4F18-9352-EDD0DDEAF4DE}" type="presParOf" srcId="{BE7E0F52-9105-4D1C-B8FC-A31BB6AAAF59}" destId="{B2ABF559-7D24-4F28-BD92-E482DD5984B5}" srcOrd="4" destOrd="0" presId="urn:microsoft.com/office/officeart/2008/layout/LinedList"/>
    <dgm:cxn modelId="{CAD131C4-CEE2-48E4-971A-242E8630F968}" type="presParOf" srcId="{BE7E0F52-9105-4D1C-B8FC-A31BB6AAAF59}" destId="{1A1A242E-1F14-4A2F-8945-B1DC3DE23D77}" srcOrd="5" destOrd="0" presId="urn:microsoft.com/office/officeart/2008/layout/LinedList"/>
    <dgm:cxn modelId="{92EB6545-DA77-4A3E-A82C-A679C2FCE561}" type="presParOf" srcId="{1A1A242E-1F14-4A2F-8945-B1DC3DE23D77}" destId="{3F8D993E-ED89-4E1A-820F-B927177E7210}" srcOrd="0" destOrd="0" presId="urn:microsoft.com/office/officeart/2008/layout/LinedList"/>
    <dgm:cxn modelId="{C096D190-562D-4292-9E59-9A916CB4D06B}" type="presParOf" srcId="{1A1A242E-1F14-4A2F-8945-B1DC3DE23D77}" destId="{7203C583-439E-4D8D-B9B4-07F716BBCDDE}" srcOrd="1" destOrd="0" presId="urn:microsoft.com/office/officeart/2008/layout/LinedList"/>
    <dgm:cxn modelId="{E84D083B-4EC3-4C0D-BB94-D888988231F3}" type="presParOf" srcId="{BE7E0F52-9105-4D1C-B8FC-A31BB6AAAF59}" destId="{112C1482-D81C-4F6E-BDE9-6AD63C7454ED}" srcOrd="6" destOrd="0" presId="urn:microsoft.com/office/officeart/2008/layout/LinedList"/>
    <dgm:cxn modelId="{4F2D9F1E-AC56-4341-8487-0E797622C946}" type="presParOf" srcId="{BE7E0F52-9105-4D1C-B8FC-A31BB6AAAF59}" destId="{48E52B0C-FFA2-4C66-A173-1497876C7B8D}" srcOrd="7" destOrd="0" presId="urn:microsoft.com/office/officeart/2008/layout/LinedList"/>
    <dgm:cxn modelId="{23C0A567-7BDC-47B6-AC02-369282EA8D28}" type="presParOf" srcId="{48E52B0C-FFA2-4C66-A173-1497876C7B8D}" destId="{21AF20D7-856D-4156-8470-FA170041A28F}" srcOrd="0" destOrd="0" presId="urn:microsoft.com/office/officeart/2008/layout/LinedList"/>
    <dgm:cxn modelId="{15C35859-DC47-43A0-B3AA-413AFABD749F}" type="presParOf" srcId="{48E52B0C-FFA2-4C66-A173-1497876C7B8D}" destId="{689C48AE-BA4A-4263-B14A-37F6463F2FF9}"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83ECED8-A670-4386-8B7B-38364CADB401}"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878CC7B4-6643-493C-AE83-F4075025E746}">
      <dgm:prSet/>
      <dgm:spPr/>
      <dgm:t>
        <a:bodyPr/>
        <a:lstStyle/>
        <a:p>
          <a:r>
            <a:rPr lang="en-US" dirty="0"/>
            <a:t>Additions and Alterations</a:t>
          </a:r>
        </a:p>
      </dgm:t>
    </dgm:pt>
    <dgm:pt modelId="{1A7D100A-B423-4500-B0B2-C400F728D080}" type="parTrans" cxnId="{564B690B-78B4-4EC0-8EEA-37EF5ED1A796}">
      <dgm:prSet/>
      <dgm:spPr/>
      <dgm:t>
        <a:bodyPr/>
        <a:lstStyle/>
        <a:p>
          <a:endParaRPr lang="en-US"/>
        </a:p>
      </dgm:t>
    </dgm:pt>
    <dgm:pt modelId="{22BD1675-55D7-4D07-9F0A-A79ECC49195A}" type="sibTrans" cxnId="{564B690B-78B4-4EC0-8EEA-37EF5ED1A796}">
      <dgm:prSet/>
      <dgm:spPr/>
      <dgm:t>
        <a:bodyPr/>
        <a:lstStyle/>
        <a:p>
          <a:endParaRPr lang="en-US"/>
        </a:p>
      </dgm:t>
    </dgm:pt>
    <dgm:pt modelId="{1246B6DF-7ACE-4582-B927-D1149FBDB451}">
      <dgm:prSet custT="1"/>
      <dgm:spPr/>
      <dgm:t>
        <a:bodyPr/>
        <a:lstStyle/>
        <a:p>
          <a:pPr marL="339725" indent="-339725">
            <a:buFont typeface="Arial" panose="020B0604020202020204" pitchFamily="34" charset="0"/>
            <a:buChar char="•"/>
          </a:pPr>
          <a:r>
            <a:rPr lang="en-US" sz="3600" b="0" dirty="0"/>
            <a:t>Key components on CF1R/ LMCC - PRF-01/ NCC-PRF-01- installed in field</a:t>
          </a:r>
        </a:p>
      </dgm:t>
    </dgm:pt>
    <dgm:pt modelId="{5A4D7CB2-19A4-4CA7-AD87-13437083263E}" type="parTrans" cxnId="{C63BE254-B2DA-4678-98E6-830A61A4D5F3}">
      <dgm:prSet/>
      <dgm:spPr/>
      <dgm:t>
        <a:bodyPr/>
        <a:lstStyle/>
        <a:p>
          <a:endParaRPr lang="en-US"/>
        </a:p>
      </dgm:t>
    </dgm:pt>
    <dgm:pt modelId="{7E765683-5EE6-46A3-B039-AFE971A65B28}" type="sibTrans" cxnId="{C63BE254-B2DA-4678-98E6-830A61A4D5F3}">
      <dgm:prSet/>
      <dgm:spPr/>
      <dgm:t>
        <a:bodyPr/>
        <a:lstStyle/>
        <a:p>
          <a:endParaRPr lang="en-US"/>
        </a:p>
      </dgm:t>
    </dgm:pt>
    <dgm:pt modelId="{DA7D28C5-C80E-4335-96D9-3990D7056280}">
      <dgm:prSet custT="1"/>
      <dgm:spPr/>
      <dgm:t>
        <a:bodyPr/>
        <a:lstStyle/>
        <a:p>
          <a:pPr marL="339725" indent="-339725">
            <a:buFont typeface="Arial" panose="020B0604020202020204" pitchFamily="34" charset="0"/>
            <a:buChar char="•"/>
          </a:pPr>
          <a:r>
            <a:rPr lang="en-US" sz="3600" dirty="0"/>
            <a:t>Installer/ HERS forms as appropriate</a:t>
          </a:r>
        </a:p>
      </dgm:t>
    </dgm:pt>
    <dgm:pt modelId="{148BB658-AADC-47DE-A239-72E81274D054}" type="parTrans" cxnId="{73C4C299-2D71-4511-9E30-7C7C86AC1554}">
      <dgm:prSet/>
      <dgm:spPr/>
      <dgm:t>
        <a:bodyPr/>
        <a:lstStyle/>
        <a:p>
          <a:endParaRPr lang="en-US"/>
        </a:p>
      </dgm:t>
    </dgm:pt>
    <dgm:pt modelId="{DEC3F98E-0476-425A-8317-203085DFFF66}" type="sibTrans" cxnId="{73C4C299-2D71-4511-9E30-7C7C86AC1554}">
      <dgm:prSet/>
      <dgm:spPr/>
      <dgm:t>
        <a:bodyPr/>
        <a:lstStyle/>
        <a:p>
          <a:endParaRPr lang="en-US"/>
        </a:p>
      </dgm:t>
    </dgm:pt>
    <dgm:pt modelId="{653524FB-3DF3-4653-8DB4-F89B8F79A0B9}">
      <dgm:prSet custT="1"/>
      <dgm:spPr/>
      <dgm:t>
        <a:bodyPr/>
        <a:lstStyle/>
        <a:p>
          <a:pPr marL="339725" indent="-339725">
            <a:buFont typeface="Arial" panose="020B0604020202020204" pitchFamily="34" charset="0"/>
            <a:buChar char="•"/>
          </a:pPr>
          <a:r>
            <a:rPr lang="en-US" sz="3600" b="0" dirty="0"/>
            <a:t>Specific Appliance triggered - Type of Water heater and HVAC </a:t>
          </a:r>
        </a:p>
      </dgm:t>
    </dgm:pt>
    <dgm:pt modelId="{545BC3A8-06B8-4F28-BF48-C2CFB1F4F691}" type="parTrans" cxnId="{EE686404-FDBF-4E57-BDFF-D6620B79AE18}">
      <dgm:prSet/>
      <dgm:spPr/>
      <dgm:t>
        <a:bodyPr/>
        <a:lstStyle/>
        <a:p>
          <a:endParaRPr lang="en-US"/>
        </a:p>
      </dgm:t>
    </dgm:pt>
    <dgm:pt modelId="{830ECD3E-05D3-486A-96C5-F75AD2CC6289}" type="sibTrans" cxnId="{EE686404-FDBF-4E57-BDFF-D6620B79AE18}">
      <dgm:prSet/>
      <dgm:spPr/>
      <dgm:t>
        <a:bodyPr/>
        <a:lstStyle/>
        <a:p>
          <a:endParaRPr lang="en-US"/>
        </a:p>
      </dgm:t>
    </dgm:pt>
    <dgm:pt modelId="{BF92556B-2F1A-4F0F-9202-95ECA84044A1}">
      <dgm:prSet custT="1"/>
      <dgm:spPr/>
      <dgm:t>
        <a:bodyPr/>
        <a:lstStyle/>
        <a:p>
          <a:pPr marL="339725" indent="-339725">
            <a:buFont typeface="Arial" panose="020B0604020202020204" pitchFamily="34" charset="0"/>
            <a:buChar char="•"/>
          </a:pPr>
          <a:r>
            <a:rPr lang="en-US" sz="3600" b="0" dirty="0"/>
            <a:t>Pre-wiring depending on SOW </a:t>
          </a:r>
        </a:p>
      </dgm:t>
    </dgm:pt>
    <dgm:pt modelId="{36EF8E0C-7BC3-4A70-8BCF-EBF632BA47E6}" type="parTrans" cxnId="{6330A8EA-5750-4A3F-AAE6-8E9870A12165}">
      <dgm:prSet/>
      <dgm:spPr/>
      <dgm:t>
        <a:bodyPr/>
        <a:lstStyle/>
        <a:p>
          <a:endParaRPr lang="en-US"/>
        </a:p>
      </dgm:t>
    </dgm:pt>
    <dgm:pt modelId="{511E236D-D8E6-4BB4-832F-425DA9A6A1ED}" type="sibTrans" cxnId="{6330A8EA-5750-4A3F-AAE6-8E9870A12165}">
      <dgm:prSet/>
      <dgm:spPr/>
      <dgm:t>
        <a:bodyPr/>
        <a:lstStyle/>
        <a:p>
          <a:endParaRPr lang="en-US"/>
        </a:p>
      </dgm:t>
    </dgm:pt>
    <dgm:pt modelId="{589607D9-EA05-48DB-94C4-BAB589135AE6}" type="pres">
      <dgm:prSet presAssocID="{883ECED8-A670-4386-8B7B-38364CADB401}" presName="linear" presStyleCnt="0">
        <dgm:presLayoutVars>
          <dgm:dir/>
          <dgm:animLvl val="lvl"/>
          <dgm:resizeHandles val="exact"/>
        </dgm:presLayoutVars>
      </dgm:prSet>
      <dgm:spPr/>
    </dgm:pt>
    <dgm:pt modelId="{2562E526-A5D3-4BBB-90F3-CA794BDD43C0}" type="pres">
      <dgm:prSet presAssocID="{878CC7B4-6643-493C-AE83-F4075025E746}" presName="parentLin" presStyleCnt="0"/>
      <dgm:spPr/>
    </dgm:pt>
    <dgm:pt modelId="{24D097FB-90FE-48C3-98E1-041B0668BABC}" type="pres">
      <dgm:prSet presAssocID="{878CC7B4-6643-493C-AE83-F4075025E746}" presName="parentLeftMargin" presStyleLbl="node1" presStyleIdx="0" presStyleCnt="1"/>
      <dgm:spPr/>
    </dgm:pt>
    <dgm:pt modelId="{9C1CAFBC-498F-490B-866C-2CFA6CEA6A95}" type="pres">
      <dgm:prSet presAssocID="{878CC7B4-6643-493C-AE83-F4075025E746}" presName="parentText" presStyleLbl="node1" presStyleIdx="0" presStyleCnt="1" custScaleY="74746">
        <dgm:presLayoutVars>
          <dgm:chMax val="0"/>
          <dgm:bulletEnabled val="1"/>
        </dgm:presLayoutVars>
      </dgm:prSet>
      <dgm:spPr/>
    </dgm:pt>
    <dgm:pt modelId="{BF6BC2BF-BB09-45F7-86E9-6B0899ECE484}" type="pres">
      <dgm:prSet presAssocID="{878CC7B4-6643-493C-AE83-F4075025E746}" presName="negativeSpace" presStyleCnt="0"/>
      <dgm:spPr/>
    </dgm:pt>
    <dgm:pt modelId="{1FFEF101-6BFE-4BD8-BC6C-C53BA89B57BB}" type="pres">
      <dgm:prSet presAssocID="{878CC7B4-6643-493C-AE83-F4075025E746}" presName="childText" presStyleLbl="conFgAcc1" presStyleIdx="0" presStyleCnt="1">
        <dgm:presLayoutVars>
          <dgm:bulletEnabled val="1"/>
        </dgm:presLayoutVars>
      </dgm:prSet>
      <dgm:spPr/>
    </dgm:pt>
  </dgm:ptLst>
  <dgm:cxnLst>
    <dgm:cxn modelId="{EE686404-FDBF-4E57-BDFF-D6620B79AE18}" srcId="{1246B6DF-7ACE-4582-B927-D1149FBDB451}" destId="{653524FB-3DF3-4653-8DB4-F89B8F79A0B9}" srcOrd="0" destOrd="0" parTransId="{545BC3A8-06B8-4F28-BF48-C2CFB1F4F691}" sibTransId="{830ECD3E-05D3-486A-96C5-F75AD2CC6289}"/>
    <dgm:cxn modelId="{564B690B-78B4-4EC0-8EEA-37EF5ED1A796}" srcId="{883ECED8-A670-4386-8B7B-38364CADB401}" destId="{878CC7B4-6643-493C-AE83-F4075025E746}" srcOrd="0" destOrd="0" parTransId="{1A7D100A-B423-4500-B0B2-C400F728D080}" sibTransId="{22BD1675-55D7-4D07-9F0A-A79ECC49195A}"/>
    <dgm:cxn modelId="{7318990B-27D9-4851-A912-4009CF1436E9}" type="presOf" srcId="{878CC7B4-6643-493C-AE83-F4075025E746}" destId="{24D097FB-90FE-48C3-98E1-041B0668BABC}" srcOrd="0" destOrd="0" presId="urn:microsoft.com/office/officeart/2005/8/layout/list1"/>
    <dgm:cxn modelId="{575FFC10-B052-4BF5-B258-B51A7D7BFAC0}" type="presOf" srcId="{BF92556B-2F1A-4F0F-9202-95ECA84044A1}" destId="{1FFEF101-6BFE-4BD8-BC6C-C53BA89B57BB}" srcOrd="0" destOrd="2" presId="urn:microsoft.com/office/officeart/2005/8/layout/list1"/>
    <dgm:cxn modelId="{C63BE254-B2DA-4678-98E6-830A61A4D5F3}" srcId="{878CC7B4-6643-493C-AE83-F4075025E746}" destId="{1246B6DF-7ACE-4582-B927-D1149FBDB451}" srcOrd="0" destOrd="0" parTransId="{5A4D7CB2-19A4-4CA7-AD87-13437083263E}" sibTransId="{7E765683-5EE6-46A3-B039-AFE971A65B28}"/>
    <dgm:cxn modelId="{CA407490-E284-4409-BDBA-1B1DC8667B83}" type="presOf" srcId="{1246B6DF-7ACE-4582-B927-D1149FBDB451}" destId="{1FFEF101-6BFE-4BD8-BC6C-C53BA89B57BB}" srcOrd="0" destOrd="0" presId="urn:microsoft.com/office/officeart/2005/8/layout/list1"/>
    <dgm:cxn modelId="{73C4C299-2D71-4511-9E30-7C7C86AC1554}" srcId="{1246B6DF-7ACE-4582-B927-D1149FBDB451}" destId="{DA7D28C5-C80E-4335-96D9-3990D7056280}" srcOrd="2" destOrd="0" parTransId="{148BB658-AADC-47DE-A239-72E81274D054}" sibTransId="{DEC3F98E-0476-425A-8317-203085DFFF66}"/>
    <dgm:cxn modelId="{68F1CCC7-C3EB-4B8A-ACA7-4BDE9B6105A4}" type="presOf" srcId="{883ECED8-A670-4386-8B7B-38364CADB401}" destId="{589607D9-EA05-48DB-94C4-BAB589135AE6}" srcOrd="0" destOrd="0" presId="urn:microsoft.com/office/officeart/2005/8/layout/list1"/>
    <dgm:cxn modelId="{576A5ECB-C49F-4CF1-B373-9429312203E1}" type="presOf" srcId="{878CC7B4-6643-493C-AE83-F4075025E746}" destId="{9C1CAFBC-498F-490B-866C-2CFA6CEA6A95}" srcOrd="1" destOrd="0" presId="urn:microsoft.com/office/officeart/2005/8/layout/list1"/>
    <dgm:cxn modelId="{300EAAD4-B296-44B1-925C-3CBE260E9393}" type="presOf" srcId="{DA7D28C5-C80E-4335-96D9-3990D7056280}" destId="{1FFEF101-6BFE-4BD8-BC6C-C53BA89B57BB}" srcOrd="0" destOrd="3" presId="urn:microsoft.com/office/officeart/2005/8/layout/list1"/>
    <dgm:cxn modelId="{6330A8EA-5750-4A3F-AAE6-8E9870A12165}" srcId="{1246B6DF-7ACE-4582-B927-D1149FBDB451}" destId="{BF92556B-2F1A-4F0F-9202-95ECA84044A1}" srcOrd="1" destOrd="0" parTransId="{36EF8E0C-7BC3-4A70-8BCF-EBF632BA47E6}" sibTransId="{511E236D-D8E6-4BB4-832F-425DA9A6A1ED}"/>
    <dgm:cxn modelId="{1F8087EF-8C93-495D-AF2E-F1111F366218}" type="presOf" srcId="{653524FB-3DF3-4653-8DB4-F89B8F79A0B9}" destId="{1FFEF101-6BFE-4BD8-BC6C-C53BA89B57BB}" srcOrd="0" destOrd="1" presId="urn:microsoft.com/office/officeart/2005/8/layout/list1"/>
    <dgm:cxn modelId="{FE03F9E1-8E1A-453F-95F9-724356639ED1}" type="presParOf" srcId="{589607D9-EA05-48DB-94C4-BAB589135AE6}" destId="{2562E526-A5D3-4BBB-90F3-CA794BDD43C0}" srcOrd="0" destOrd="0" presId="urn:microsoft.com/office/officeart/2005/8/layout/list1"/>
    <dgm:cxn modelId="{3D5A29DA-115B-42F6-B85B-59A93F602380}" type="presParOf" srcId="{2562E526-A5D3-4BBB-90F3-CA794BDD43C0}" destId="{24D097FB-90FE-48C3-98E1-041B0668BABC}" srcOrd="0" destOrd="0" presId="urn:microsoft.com/office/officeart/2005/8/layout/list1"/>
    <dgm:cxn modelId="{CBDF4A91-1B2B-4441-80D9-5C77A75C23C3}" type="presParOf" srcId="{2562E526-A5D3-4BBB-90F3-CA794BDD43C0}" destId="{9C1CAFBC-498F-490B-866C-2CFA6CEA6A95}" srcOrd="1" destOrd="0" presId="urn:microsoft.com/office/officeart/2005/8/layout/list1"/>
    <dgm:cxn modelId="{5EE4EEB7-5165-4387-946C-069555779B92}" type="presParOf" srcId="{589607D9-EA05-48DB-94C4-BAB589135AE6}" destId="{BF6BC2BF-BB09-45F7-86E9-6B0899ECE484}" srcOrd="1" destOrd="0" presId="urn:microsoft.com/office/officeart/2005/8/layout/list1"/>
    <dgm:cxn modelId="{85E6402D-8D26-4DD2-859B-BA21A1991AE9}" type="presParOf" srcId="{589607D9-EA05-48DB-94C4-BAB589135AE6}" destId="{1FFEF101-6BFE-4BD8-BC6C-C53BA89B57B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83ECED8-A670-4386-8B7B-38364CADB401}"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878CC7B4-6643-493C-AE83-F4075025E746}">
      <dgm:prSet/>
      <dgm:spPr/>
      <dgm:t>
        <a:bodyPr/>
        <a:lstStyle/>
        <a:p>
          <a:r>
            <a:rPr lang="en-US" b="1" dirty="0"/>
            <a:t>Installation and HERS Forms</a:t>
          </a:r>
          <a:endParaRPr lang="en-US" dirty="0"/>
        </a:p>
      </dgm:t>
    </dgm:pt>
    <dgm:pt modelId="{1A7D100A-B423-4500-B0B2-C400F728D080}" type="parTrans" cxnId="{564B690B-78B4-4EC0-8EEA-37EF5ED1A796}">
      <dgm:prSet/>
      <dgm:spPr/>
      <dgm:t>
        <a:bodyPr/>
        <a:lstStyle/>
        <a:p>
          <a:endParaRPr lang="en-US"/>
        </a:p>
      </dgm:t>
    </dgm:pt>
    <dgm:pt modelId="{22BD1675-55D7-4D07-9F0A-A79ECC49195A}" type="sibTrans" cxnId="{564B690B-78B4-4EC0-8EEA-37EF5ED1A796}">
      <dgm:prSet/>
      <dgm:spPr/>
      <dgm:t>
        <a:bodyPr/>
        <a:lstStyle/>
        <a:p>
          <a:endParaRPr lang="en-US"/>
        </a:p>
      </dgm:t>
    </dgm:pt>
    <dgm:pt modelId="{1246B6DF-7ACE-4582-B927-D1149FBDB451}">
      <dgm:prSet/>
      <dgm:spPr/>
      <dgm:t>
        <a:bodyPr/>
        <a:lstStyle/>
        <a:p>
          <a:r>
            <a:rPr lang="en-US" b="1" dirty="0"/>
            <a:t>ENV</a:t>
          </a:r>
          <a:r>
            <a:rPr lang="en-US" b="0" dirty="0"/>
            <a:t>- CF2R/ LMCI/ NRCI - Fenestration, windows, roofing</a:t>
          </a:r>
        </a:p>
      </dgm:t>
    </dgm:pt>
    <dgm:pt modelId="{5A4D7CB2-19A4-4CA7-AD87-13437083263E}" type="parTrans" cxnId="{C63BE254-B2DA-4678-98E6-830A61A4D5F3}">
      <dgm:prSet/>
      <dgm:spPr/>
      <dgm:t>
        <a:bodyPr/>
        <a:lstStyle/>
        <a:p>
          <a:endParaRPr lang="en-US"/>
        </a:p>
      </dgm:t>
    </dgm:pt>
    <dgm:pt modelId="{7E765683-5EE6-46A3-B039-AFE971A65B28}" type="sibTrans" cxnId="{C63BE254-B2DA-4678-98E6-830A61A4D5F3}">
      <dgm:prSet/>
      <dgm:spPr/>
      <dgm:t>
        <a:bodyPr/>
        <a:lstStyle/>
        <a:p>
          <a:endParaRPr lang="en-US"/>
        </a:p>
      </dgm:t>
    </dgm:pt>
    <dgm:pt modelId="{E3264009-15DB-4382-AC7F-8C64C2D710AC}">
      <dgm:prSet/>
      <dgm:spPr/>
      <dgm:t>
        <a:bodyPr/>
        <a:lstStyle/>
        <a:p>
          <a:r>
            <a:rPr lang="en-US" b="1" dirty="0"/>
            <a:t>PLB</a:t>
          </a:r>
          <a:r>
            <a:rPr lang="en-US" b="0" dirty="0"/>
            <a:t>- CF2R/ LMCI/ NCRA-  Hot water distribution</a:t>
          </a:r>
        </a:p>
      </dgm:t>
    </dgm:pt>
    <dgm:pt modelId="{4EC50D66-F9F1-4DA3-8CFB-2BB54C1F0E5E}" type="parTrans" cxnId="{8A5E4D8E-C64E-4551-B3AE-E3E060A9960D}">
      <dgm:prSet/>
      <dgm:spPr/>
      <dgm:t>
        <a:bodyPr/>
        <a:lstStyle/>
        <a:p>
          <a:endParaRPr lang="en-US"/>
        </a:p>
      </dgm:t>
    </dgm:pt>
    <dgm:pt modelId="{3FCE0149-520B-4BD6-9EE5-0F2EF2C1A523}" type="sibTrans" cxnId="{8A5E4D8E-C64E-4551-B3AE-E3E060A9960D}">
      <dgm:prSet/>
      <dgm:spPr/>
      <dgm:t>
        <a:bodyPr/>
        <a:lstStyle/>
        <a:p>
          <a:endParaRPr lang="en-US"/>
        </a:p>
      </dgm:t>
    </dgm:pt>
    <dgm:pt modelId="{DC7B88EC-F9B5-4429-A7C2-EC38EFEA5480}">
      <dgm:prSet/>
      <dgm:spPr/>
      <dgm:t>
        <a:bodyPr/>
        <a:lstStyle/>
        <a:p>
          <a:r>
            <a:rPr lang="en-US" b="1" dirty="0"/>
            <a:t>MECH</a:t>
          </a:r>
          <a:r>
            <a:rPr lang="en-US" b="0" dirty="0"/>
            <a:t> - CF2R/ LMCI/ NCRA – Mechanical systems</a:t>
          </a:r>
        </a:p>
      </dgm:t>
    </dgm:pt>
    <dgm:pt modelId="{E37DDFFF-E2EF-42DD-8442-46B64877D9E3}" type="parTrans" cxnId="{ECEEDA06-A545-4BB3-9B8B-28D7B2EF5F0E}">
      <dgm:prSet/>
      <dgm:spPr/>
      <dgm:t>
        <a:bodyPr/>
        <a:lstStyle/>
        <a:p>
          <a:endParaRPr lang="en-US"/>
        </a:p>
      </dgm:t>
    </dgm:pt>
    <dgm:pt modelId="{60E23784-D354-4B08-9F02-080BCC300423}" type="sibTrans" cxnId="{ECEEDA06-A545-4BB3-9B8B-28D7B2EF5F0E}">
      <dgm:prSet/>
      <dgm:spPr/>
      <dgm:t>
        <a:bodyPr/>
        <a:lstStyle/>
        <a:p>
          <a:endParaRPr lang="en-US"/>
        </a:p>
      </dgm:t>
    </dgm:pt>
    <dgm:pt modelId="{961613C4-9C66-420A-AE89-662CE886940E}">
      <dgm:prSet/>
      <dgm:spPr/>
      <dgm:t>
        <a:bodyPr/>
        <a:lstStyle/>
        <a:p>
          <a:r>
            <a:rPr lang="en-US" b="1" dirty="0"/>
            <a:t>ENV</a:t>
          </a:r>
          <a:r>
            <a:rPr lang="en-US" b="0" dirty="0"/>
            <a:t> - CF3R/ NRCV/ LMCV</a:t>
          </a:r>
        </a:p>
      </dgm:t>
    </dgm:pt>
    <dgm:pt modelId="{C8C6E6A4-F6E1-4D28-8B48-ABAE81FF3C84}" type="parTrans" cxnId="{86EC1448-41F1-4B6A-AFEC-21F1A9CC61D7}">
      <dgm:prSet/>
      <dgm:spPr/>
      <dgm:t>
        <a:bodyPr/>
        <a:lstStyle/>
        <a:p>
          <a:endParaRPr lang="en-US"/>
        </a:p>
      </dgm:t>
    </dgm:pt>
    <dgm:pt modelId="{044B85C3-9861-4714-B194-5FA4214A7BE8}" type="sibTrans" cxnId="{86EC1448-41F1-4B6A-AFEC-21F1A9CC61D7}">
      <dgm:prSet/>
      <dgm:spPr/>
      <dgm:t>
        <a:bodyPr/>
        <a:lstStyle/>
        <a:p>
          <a:endParaRPr lang="en-US"/>
        </a:p>
      </dgm:t>
    </dgm:pt>
    <dgm:pt modelId="{CE46A633-B8F5-4121-ADFB-4375381CA919}">
      <dgm:prSet/>
      <dgm:spPr/>
      <dgm:t>
        <a:bodyPr/>
        <a:lstStyle/>
        <a:p>
          <a:r>
            <a:rPr lang="en-US" b="1" dirty="0"/>
            <a:t>MCH</a:t>
          </a:r>
          <a:r>
            <a:rPr lang="en-US" b="0" dirty="0"/>
            <a:t> - CF3R/ NRCV/ LMCV - Sealed ducts, HVAC, Ventilation </a:t>
          </a:r>
        </a:p>
      </dgm:t>
    </dgm:pt>
    <dgm:pt modelId="{7DFA044A-4F59-4F15-837F-60CD2ADD9397}" type="parTrans" cxnId="{2B1F4626-B6C6-4D6B-A499-8AE3D382D9B8}">
      <dgm:prSet/>
      <dgm:spPr/>
      <dgm:t>
        <a:bodyPr/>
        <a:lstStyle/>
        <a:p>
          <a:endParaRPr lang="en-US"/>
        </a:p>
      </dgm:t>
    </dgm:pt>
    <dgm:pt modelId="{C4297FDC-45F2-4EF9-A557-1E2D644D881E}" type="sibTrans" cxnId="{2B1F4626-B6C6-4D6B-A499-8AE3D382D9B8}">
      <dgm:prSet/>
      <dgm:spPr/>
      <dgm:t>
        <a:bodyPr/>
        <a:lstStyle/>
        <a:p>
          <a:endParaRPr lang="en-US"/>
        </a:p>
      </dgm:t>
    </dgm:pt>
    <dgm:pt modelId="{8600AC21-5B25-464B-A58C-724F901D9A66}">
      <dgm:prSet/>
      <dgm:spPr/>
      <dgm:t>
        <a:bodyPr/>
        <a:lstStyle/>
        <a:p>
          <a:r>
            <a:rPr lang="en-US" b="1" dirty="0"/>
            <a:t>PLB</a:t>
          </a:r>
          <a:r>
            <a:rPr lang="en-US" b="0" dirty="0"/>
            <a:t>- CF3R/ NRCV/ LMCV- Hot water distribution</a:t>
          </a:r>
        </a:p>
      </dgm:t>
    </dgm:pt>
    <dgm:pt modelId="{4CE4DB9D-D623-4F6E-9950-B90FE63CADFA}" type="parTrans" cxnId="{BD20EEC9-EA4C-4F53-882A-A50A4852A454}">
      <dgm:prSet/>
      <dgm:spPr/>
      <dgm:t>
        <a:bodyPr/>
        <a:lstStyle/>
        <a:p>
          <a:endParaRPr lang="en-US"/>
        </a:p>
      </dgm:t>
    </dgm:pt>
    <dgm:pt modelId="{5470A3F3-224D-4A7D-84B7-C1B886E45DB9}" type="sibTrans" cxnId="{BD20EEC9-EA4C-4F53-882A-A50A4852A454}">
      <dgm:prSet/>
      <dgm:spPr/>
      <dgm:t>
        <a:bodyPr/>
        <a:lstStyle/>
        <a:p>
          <a:endParaRPr lang="en-US"/>
        </a:p>
      </dgm:t>
    </dgm:pt>
    <dgm:pt modelId="{30E6722F-8E80-4194-B5BD-3501D1A4E1CE}">
      <dgm:prSet/>
      <dgm:spPr/>
      <dgm:t>
        <a:bodyPr/>
        <a:lstStyle/>
        <a:p>
          <a:r>
            <a:rPr lang="en-US" b="1" dirty="0"/>
            <a:t>PVB-</a:t>
          </a:r>
          <a:r>
            <a:rPr lang="en-US" b="0" dirty="0"/>
            <a:t> CF2R/ LMCI/NCRA- PV and Battery</a:t>
          </a:r>
        </a:p>
      </dgm:t>
    </dgm:pt>
    <dgm:pt modelId="{4E78BACC-9679-4FF2-991C-9E1BDD2166CA}" type="parTrans" cxnId="{CDC0090A-3B50-4056-956D-4338616CB8A8}">
      <dgm:prSet/>
      <dgm:spPr/>
      <dgm:t>
        <a:bodyPr/>
        <a:lstStyle/>
        <a:p>
          <a:endParaRPr lang="en-US"/>
        </a:p>
      </dgm:t>
    </dgm:pt>
    <dgm:pt modelId="{CC9A4595-74A8-420A-9EEE-75DD18AC6A48}" type="sibTrans" cxnId="{CDC0090A-3B50-4056-956D-4338616CB8A8}">
      <dgm:prSet/>
      <dgm:spPr/>
      <dgm:t>
        <a:bodyPr/>
        <a:lstStyle/>
        <a:p>
          <a:endParaRPr lang="en-US"/>
        </a:p>
      </dgm:t>
    </dgm:pt>
    <dgm:pt modelId="{589607D9-EA05-48DB-94C4-BAB589135AE6}" type="pres">
      <dgm:prSet presAssocID="{883ECED8-A670-4386-8B7B-38364CADB401}" presName="linear" presStyleCnt="0">
        <dgm:presLayoutVars>
          <dgm:dir/>
          <dgm:animLvl val="lvl"/>
          <dgm:resizeHandles val="exact"/>
        </dgm:presLayoutVars>
      </dgm:prSet>
      <dgm:spPr/>
    </dgm:pt>
    <dgm:pt modelId="{2562E526-A5D3-4BBB-90F3-CA794BDD43C0}" type="pres">
      <dgm:prSet presAssocID="{878CC7B4-6643-493C-AE83-F4075025E746}" presName="parentLin" presStyleCnt="0"/>
      <dgm:spPr/>
    </dgm:pt>
    <dgm:pt modelId="{24D097FB-90FE-48C3-98E1-041B0668BABC}" type="pres">
      <dgm:prSet presAssocID="{878CC7B4-6643-493C-AE83-F4075025E746}" presName="parentLeftMargin" presStyleLbl="node1" presStyleIdx="0" presStyleCnt="1"/>
      <dgm:spPr/>
    </dgm:pt>
    <dgm:pt modelId="{9C1CAFBC-498F-490B-866C-2CFA6CEA6A95}" type="pres">
      <dgm:prSet presAssocID="{878CC7B4-6643-493C-AE83-F4075025E746}" presName="parentText" presStyleLbl="node1" presStyleIdx="0" presStyleCnt="1">
        <dgm:presLayoutVars>
          <dgm:chMax val="0"/>
          <dgm:bulletEnabled val="1"/>
        </dgm:presLayoutVars>
      </dgm:prSet>
      <dgm:spPr/>
    </dgm:pt>
    <dgm:pt modelId="{BF6BC2BF-BB09-45F7-86E9-6B0899ECE484}" type="pres">
      <dgm:prSet presAssocID="{878CC7B4-6643-493C-AE83-F4075025E746}" presName="negativeSpace" presStyleCnt="0"/>
      <dgm:spPr/>
    </dgm:pt>
    <dgm:pt modelId="{1FFEF101-6BFE-4BD8-BC6C-C53BA89B57BB}" type="pres">
      <dgm:prSet presAssocID="{878CC7B4-6643-493C-AE83-F4075025E746}" presName="childText" presStyleLbl="conFgAcc1" presStyleIdx="0" presStyleCnt="1">
        <dgm:presLayoutVars>
          <dgm:bulletEnabled val="1"/>
        </dgm:presLayoutVars>
      </dgm:prSet>
      <dgm:spPr/>
    </dgm:pt>
  </dgm:ptLst>
  <dgm:cxnLst>
    <dgm:cxn modelId="{ECEEDA06-A545-4BB3-9B8B-28D7B2EF5F0E}" srcId="{878CC7B4-6643-493C-AE83-F4075025E746}" destId="{DC7B88EC-F9B5-4429-A7C2-EC38EFEA5480}" srcOrd="1" destOrd="0" parTransId="{E37DDFFF-E2EF-42DD-8442-46B64877D9E3}" sibTransId="{60E23784-D354-4B08-9F02-080BCC300423}"/>
    <dgm:cxn modelId="{CDC0090A-3B50-4056-956D-4338616CB8A8}" srcId="{878CC7B4-6643-493C-AE83-F4075025E746}" destId="{30E6722F-8E80-4194-B5BD-3501D1A4E1CE}" srcOrd="3" destOrd="0" parTransId="{4E78BACC-9679-4FF2-991C-9E1BDD2166CA}" sibTransId="{CC9A4595-74A8-420A-9EEE-75DD18AC6A48}"/>
    <dgm:cxn modelId="{564B690B-78B4-4EC0-8EEA-37EF5ED1A796}" srcId="{883ECED8-A670-4386-8B7B-38364CADB401}" destId="{878CC7B4-6643-493C-AE83-F4075025E746}" srcOrd="0" destOrd="0" parTransId="{1A7D100A-B423-4500-B0B2-C400F728D080}" sibTransId="{22BD1675-55D7-4D07-9F0A-A79ECC49195A}"/>
    <dgm:cxn modelId="{7318990B-27D9-4851-A912-4009CF1436E9}" type="presOf" srcId="{878CC7B4-6643-493C-AE83-F4075025E746}" destId="{24D097FB-90FE-48C3-98E1-041B0668BABC}" srcOrd="0" destOrd="0" presId="urn:microsoft.com/office/officeart/2005/8/layout/list1"/>
    <dgm:cxn modelId="{2B1F4626-B6C6-4D6B-A499-8AE3D382D9B8}" srcId="{878CC7B4-6643-493C-AE83-F4075025E746}" destId="{CE46A633-B8F5-4121-ADFB-4375381CA919}" srcOrd="5" destOrd="0" parTransId="{7DFA044A-4F59-4F15-837F-60CD2ADD9397}" sibTransId="{C4297FDC-45F2-4EF9-A557-1E2D644D881E}"/>
    <dgm:cxn modelId="{86EC1448-41F1-4B6A-AFEC-21F1A9CC61D7}" srcId="{878CC7B4-6643-493C-AE83-F4075025E746}" destId="{961613C4-9C66-420A-AE89-662CE886940E}" srcOrd="4" destOrd="0" parTransId="{C8C6E6A4-F6E1-4D28-8B48-ABAE81FF3C84}" sibTransId="{044B85C3-9861-4714-B194-5FA4214A7BE8}"/>
    <dgm:cxn modelId="{C63BE254-B2DA-4678-98E6-830A61A4D5F3}" srcId="{878CC7B4-6643-493C-AE83-F4075025E746}" destId="{1246B6DF-7ACE-4582-B927-D1149FBDB451}" srcOrd="0" destOrd="0" parTransId="{5A4D7CB2-19A4-4CA7-AD87-13437083263E}" sibTransId="{7E765683-5EE6-46A3-B039-AFE971A65B28}"/>
    <dgm:cxn modelId="{85A87C7D-963D-4E2F-A94F-0EA33C331214}" type="presOf" srcId="{961613C4-9C66-420A-AE89-662CE886940E}" destId="{1FFEF101-6BFE-4BD8-BC6C-C53BA89B57BB}" srcOrd="0" destOrd="4" presId="urn:microsoft.com/office/officeart/2005/8/layout/list1"/>
    <dgm:cxn modelId="{8A5E4D8E-C64E-4551-B3AE-E3E060A9960D}" srcId="{878CC7B4-6643-493C-AE83-F4075025E746}" destId="{E3264009-15DB-4382-AC7F-8C64C2D710AC}" srcOrd="2" destOrd="0" parTransId="{4EC50D66-F9F1-4DA3-8CFB-2BB54C1F0E5E}" sibTransId="{3FCE0149-520B-4BD6-9EE5-0F2EF2C1A523}"/>
    <dgm:cxn modelId="{CA407490-E284-4409-BDBA-1B1DC8667B83}" type="presOf" srcId="{1246B6DF-7ACE-4582-B927-D1149FBDB451}" destId="{1FFEF101-6BFE-4BD8-BC6C-C53BA89B57BB}" srcOrd="0" destOrd="0" presId="urn:microsoft.com/office/officeart/2005/8/layout/list1"/>
    <dgm:cxn modelId="{1FF4A295-3830-4C91-9071-68C4D52FCAEA}" type="presOf" srcId="{DC7B88EC-F9B5-4429-A7C2-EC38EFEA5480}" destId="{1FFEF101-6BFE-4BD8-BC6C-C53BA89B57BB}" srcOrd="0" destOrd="1" presId="urn:microsoft.com/office/officeart/2005/8/layout/list1"/>
    <dgm:cxn modelId="{FDC1FCB1-B2E6-4696-BF80-005278071181}" type="presOf" srcId="{E3264009-15DB-4382-AC7F-8C64C2D710AC}" destId="{1FFEF101-6BFE-4BD8-BC6C-C53BA89B57BB}" srcOrd="0" destOrd="2" presId="urn:microsoft.com/office/officeart/2005/8/layout/list1"/>
    <dgm:cxn modelId="{68F1CCC7-C3EB-4B8A-ACA7-4BDE9B6105A4}" type="presOf" srcId="{883ECED8-A670-4386-8B7B-38364CADB401}" destId="{589607D9-EA05-48DB-94C4-BAB589135AE6}" srcOrd="0" destOrd="0" presId="urn:microsoft.com/office/officeart/2005/8/layout/list1"/>
    <dgm:cxn modelId="{BD20EEC9-EA4C-4F53-882A-A50A4852A454}" srcId="{878CC7B4-6643-493C-AE83-F4075025E746}" destId="{8600AC21-5B25-464B-A58C-724F901D9A66}" srcOrd="6" destOrd="0" parTransId="{4CE4DB9D-D623-4F6E-9950-B90FE63CADFA}" sibTransId="{5470A3F3-224D-4A7D-84B7-C1B886E45DB9}"/>
    <dgm:cxn modelId="{576A5ECB-C49F-4CF1-B373-9429312203E1}" type="presOf" srcId="{878CC7B4-6643-493C-AE83-F4075025E746}" destId="{9C1CAFBC-498F-490B-866C-2CFA6CEA6A95}" srcOrd="1" destOrd="0" presId="urn:microsoft.com/office/officeart/2005/8/layout/list1"/>
    <dgm:cxn modelId="{5A5469DE-3F42-45C5-9974-5D62AA1C9662}" type="presOf" srcId="{30E6722F-8E80-4194-B5BD-3501D1A4E1CE}" destId="{1FFEF101-6BFE-4BD8-BC6C-C53BA89B57BB}" srcOrd="0" destOrd="3" presId="urn:microsoft.com/office/officeart/2005/8/layout/list1"/>
    <dgm:cxn modelId="{239B74E2-0F05-4560-8E74-551FDECDA0A8}" type="presOf" srcId="{CE46A633-B8F5-4121-ADFB-4375381CA919}" destId="{1FFEF101-6BFE-4BD8-BC6C-C53BA89B57BB}" srcOrd="0" destOrd="5" presId="urn:microsoft.com/office/officeart/2005/8/layout/list1"/>
    <dgm:cxn modelId="{F6CE44FE-7625-43EA-8309-0A8251D96BF0}" type="presOf" srcId="{8600AC21-5B25-464B-A58C-724F901D9A66}" destId="{1FFEF101-6BFE-4BD8-BC6C-C53BA89B57BB}" srcOrd="0" destOrd="6" presId="urn:microsoft.com/office/officeart/2005/8/layout/list1"/>
    <dgm:cxn modelId="{FE03F9E1-8E1A-453F-95F9-724356639ED1}" type="presParOf" srcId="{589607D9-EA05-48DB-94C4-BAB589135AE6}" destId="{2562E526-A5D3-4BBB-90F3-CA794BDD43C0}" srcOrd="0" destOrd="0" presId="urn:microsoft.com/office/officeart/2005/8/layout/list1"/>
    <dgm:cxn modelId="{3D5A29DA-115B-42F6-B85B-59A93F602380}" type="presParOf" srcId="{2562E526-A5D3-4BBB-90F3-CA794BDD43C0}" destId="{24D097FB-90FE-48C3-98E1-041B0668BABC}" srcOrd="0" destOrd="0" presId="urn:microsoft.com/office/officeart/2005/8/layout/list1"/>
    <dgm:cxn modelId="{CBDF4A91-1B2B-4441-80D9-5C77A75C23C3}" type="presParOf" srcId="{2562E526-A5D3-4BBB-90F3-CA794BDD43C0}" destId="{9C1CAFBC-498F-490B-866C-2CFA6CEA6A95}" srcOrd="1" destOrd="0" presId="urn:microsoft.com/office/officeart/2005/8/layout/list1"/>
    <dgm:cxn modelId="{5EE4EEB7-5165-4387-946C-069555779B92}" type="presParOf" srcId="{589607D9-EA05-48DB-94C4-BAB589135AE6}" destId="{BF6BC2BF-BB09-45F7-86E9-6B0899ECE484}" srcOrd="1" destOrd="0" presId="urn:microsoft.com/office/officeart/2005/8/layout/list1"/>
    <dgm:cxn modelId="{85E6402D-8D26-4DD2-859B-BA21A1991AE9}" type="presParOf" srcId="{589607D9-EA05-48DB-94C4-BAB589135AE6}" destId="{1FFEF101-6BFE-4BD8-BC6C-C53BA89B57B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E3449DC-E875-4F53-A48A-6F4B283A01C4}">
      <dgm:prSet/>
      <dgm:spPr/>
      <dgm:t>
        <a:bodyPr/>
        <a:lstStyle/>
        <a:p>
          <a:pPr>
            <a:lnSpc>
              <a:spcPct val="100000"/>
            </a:lnSpc>
          </a:pPr>
          <a:r>
            <a:rPr lang="en-US" dirty="0"/>
            <a:t>Not Feasible </a:t>
          </a:r>
        </a:p>
      </dgm:t>
    </dgm:pt>
    <dgm:pt modelId="{A9600F04-40F6-43CE-88CC-AD3E26A51D24}" type="parTrans" cxnId="{BFFC682F-6A29-4930-85F9-00398CAE924C}">
      <dgm:prSet/>
      <dgm:spPr/>
      <dgm:t>
        <a:bodyPr/>
        <a:lstStyle/>
        <a:p>
          <a:endParaRPr lang="en-US"/>
        </a:p>
      </dgm:t>
    </dgm:pt>
    <dgm:pt modelId="{1E789C86-217D-40B7-A41E-4CD439962137}" type="sibTrans" cxnId="{BFFC682F-6A29-4930-85F9-00398CAE924C}">
      <dgm:prSet/>
      <dgm:spPr/>
      <dgm:t>
        <a:bodyPr/>
        <a:lstStyle/>
        <a:p>
          <a:endParaRPr lang="en-US"/>
        </a:p>
      </dgm:t>
    </dgm:pt>
    <dgm:pt modelId="{EFDC413E-E5FE-4676-A4C0-350894C6A57D}">
      <dgm:prSet custT="1"/>
      <dgm:spPr/>
      <dgm:t>
        <a:bodyPr/>
        <a:lstStyle/>
        <a:p>
          <a:pPr>
            <a:lnSpc>
              <a:spcPct val="100000"/>
            </a:lnSpc>
          </a:pPr>
          <a:r>
            <a:rPr lang="en-US" sz="2400" dirty="0"/>
            <a:t>Determined on a case-by-case basis if compliance margin is not feasible OR No commercial power supply</a:t>
          </a:r>
        </a:p>
      </dgm:t>
    </dgm:pt>
    <dgm:pt modelId="{D318B2E0-E2BC-4CD0-9408-47F3FE7344FF}" type="parTrans" cxnId="{F4606DF9-1569-4D82-AE64-F533A4557698}">
      <dgm:prSet/>
      <dgm:spPr/>
      <dgm:t>
        <a:bodyPr/>
        <a:lstStyle/>
        <a:p>
          <a:endParaRPr lang="en-US"/>
        </a:p>
      </dgm:t>
    </dgm:pt>
    <dgm:pt modelId="{D7DF9D6C-C394-4F87-9618-86B122436E3B}" type="sibTrans" cxnId="{F4606DF9-1569-4D82-AE64-F533A4557698}">
      <dgm:prSet/>
      <dgm:spPr/>
      <dgm:t>
        <a:bodyPr/>
        <a:lstStyle/>
        <a:p>
          <a:endParaRPr lang="en-US"/>
        </a:p>
      </dgm:t>
    </dgm:pt>
    <dgm:pt modelId="{58C8F581-E1E6-4505-A455-46F44B2059FA}">
      <dgm:prSet/>
      <dgm:spPr/>
      <dgm:t>
        <a:bodyPr/>
        <a:lstStyle/>
        <a:p>
          <a:pPr>
            <a:lnSpc>
              <a:spcPct val="100000"/>
            </a:lnSpc>
          </a:pPr>
          <a:r>
            <a:rPr lang="en-US" dirty="0"/>
            <a:t>Accessibility</a:t>
          </a:r>
        </a:p>
      </dgm:t>
    </dgm:pt>
    <dgm:pt modelId="{7A7DAFB7-4BDB-49A7-B99A-8FF5D6D96EDE}" type="parTrans" cxnId="{C96D2A02-838C-4E5D-89E1-D50C8A653353}">
      <dgm:prSet/>
      <dgm:spPr/>
      <dgm:t>
        <a:bodyPr/>
        <a:lstStyle/>
        <a:p>
          <a:endParaRPr lang="en-US"/>
        </a:p>
      </dgm:t>
    </dgm:pt>
    <dgm:pt modelId="{1DFF333D-1E99-4E7E-A4E6-F6DB3CEC876D}" type="sibTrans" cxnId="{C96D2A02-838C-4E5D-89E1-D50C8A653353}">
      <dgm:prSet/>
      <dgm:spPr/>
      <dgm:t>
        <a:bodyPr/>
        <a:lstStyle/>
        <a:p>
          <a:endParaRPr lang="en-US"/>
        </a:p>
      </dgm:t>
    </dgm:pt>
    <dgm:pt modelId="{0FED88C3-A18B-4605-9C91-529ADFE48731}">
      <dgm:prSet custT="1"/>
      <dgm:spPr/>
      <dgm:t>
        <a:bodyPr/>
        <a:lstStyle/>
        <a:p>
          <a:pPr>
            <a:lnSpc>
              <a:spcPct val="100000"/>
            </a:lnSpc>
          </a:pPr>
          <a:r>
            <a:rPr lang="en-US" sz="2000" dirty="0"/>
            <a:t>EVCS: EV spaces required by Section 4.106.4.2.2 shall comply with CH 11A or on accessible route</a:t>
          </a:r>
        </a:p>
        <a:p>
          <a:pPr>
            <a:lnSpc>
              <a:spcPct val="100000"/>
            </a:lnSpc>
          </a:pPr>
          <a:r>
            <a:rPr lang="en-US" sz="2000" dirty="0"/>
            <a:t>EVCS required by CH 11B not required to comply with section 4.106.4.2.1 and 4.106.4.2.2</a:t>
          </a:r>
        </a:p>
      </dgm:t>
    </dgm:pt>
    <dgm:pt modelId="{FD55E4A4-8618-474B-8E42-0FBEB637BC28}" type="parTrans" cxnId="{3C23FFB4-486E-49BF-8C62-9AA529C615D6}">
      <dgm:prSet/>
      <dgm:spPr/>
      <dgm:t>
        <a:bodyPr/>
        <a:lstStyle/>
        <a:p>
          <a:endParaRPr lang="en-US"/>
        </a:p>
      </dgm:t>
    </dgm:pt>
    <dgm:pt modelId="{13A1F09E-9649-46DB-B7A1-36FFB42FB661}" type="sibTrans" cxnId="{3C23FFB4-486E-49BF-8C62-9AA529C615D6}">
      <dgm:prSet/>
      <dgm:spPr/>
      <dgm:t>
        <a:bodyPr/>
        <a:lstStyle/>
        <a:p>
          <a:endParaRPr lang="en-US"/>
        </a:p>
      </dgm:t>
    </dgm:pt>
    <dgm:pt modelId="{B0240247-9F29-43DB-B80D-6D515F5A8A7B}">
      <dgm:prSet/>
      <dgm:spPr/>
      <dgm:t>
        <a:bodyPr/>
        <a:lstStyle/>
        <a:p>
          <a:r>
            <a:rPr lang="en-US" dirty="0"/>
            <a:t>Design</a:t>
          </a:r>
        </a:p>
      </dgm:t>
    </dgm:pt>
    <dgm:pt modelId="{B15018F8-5DE8-4480-A4FD-FFB94E8FC7E5}" type="parTrans" cxnId="{26462A73-EE0B-4D58-AB16-40491BEBD7C7}">
      <dgm:prSet/>
      <dgm:spPr/>
      <dgm:t>
        <a:bodyPr/>
        <a:lstStyle/>
        <a:p>
          <a:endParaRPr lang="en-US"/>
        </a:p>
      </dgm:t>
    </dgm:pt>
    <dgm:pt modelId="{156C0EDB-68E6-4206-8D0F-35B614EEBFA0}" type="sibTrans" cxnId="{26462A73-EE0B-4D58-AB16-40491BEBD7C7}">
      <dgm:prSet/>
      <dgm:spPr/>
      <dgm:t>
        <a:bodyPr/>
        <a:lstStyle/>
        <a:p>
          <a:endParaRPr lang="en-US"/>
        </a:p>
      </dgm:t>
    </dgm:pt>
    <dgm:pt modelId="{8ACDEEE8-67F2-494D-9E3F-98FCAAFF755F}">
      <dgm:prSet custT="1"/>
      <dgm:spPr/>
      <dgm:t>
        <a:bodyPr/>
        <a:lstStyle/>
        <a:p>
          <a:r>
            <a:rPr lang="en-US" sz="1800" dirty="0"/>
            <a:t>Parking Space Dimensions: </a:t>
          </a:r>
        </a:p>
        <a:p>
          <a:r>
            <a:rPr lang="en-US" sz="1800" dirty="0"/>
            <a:t>Min length: 18ft</a:t>
          </a:r>
        </a:p>
        <a:p>
          <a:r>
            <a:rPr lang="en-US" sz="1800" dirty="0"/>
            <a:t>Min width: 9 </a:t>
          </a:r>
          <a:r>
            <a:rPr lang="en-US" sz="1800" dirty="0" err="1"/>
            <a:t>ft</a:t>
          </a:r>
          <a:endParaRPr lang="en-US" sz="1800" dirty="0"/>
        </a:p>
        <a:p>
          <a:r>
            <a:rPr lang="en-US" sz="1800" dirty="0"/>
            <a:t>1 in every 25 spaces accessible</a:t>
          </a:r>
        </a:p>
      </dgm:t>
    </dgm:pt>
    <dgm:pt modelId="{0E329530-63A9-4B7D-9C3F-7F2B668775F3}" type="parTrans" cxnId="{58FBB105-2E4E-43E3-BCC9-55D8DA0788C5}">
      <dgm:prSet/>
      <dgm:spPr/>
      <dgm:t>
        <a:bodyPr/>
        <a:lstStyle/>
        <a:p>
          <a:endParaRPr lang="en-US"/>
        </a:p>
      </dgm:t>
    </dgm:pt>
    <dgm:pt modelId="{75A1FB3C-ED52-4C97-863C-350D94BE99E1}" type="sibTrans" cxnId="{58FBB105-2E4E-43E3-BCC9-55D8DA0788C5}">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7C86B86D-8622-4E62-8A68-D315F977C989}" type="pres">
      <dgm:prSet presAssocID="{AE3449DC-E875-4F53-A48A-6F4B283A01C4}" presName="compNode" presStyleCnt="0"/>
      <dgm:spPr/>
    </dgm:pt>
    <dgm:pt modelId="{2219912D-FB76-4BCF-942C-0E10548FF78A}" type="pres">
      <dgm:prSet presAssocID="{AE3449DC-E875-4F53-A48A-6F4B283A01C4}" presName="bgRect" presStyleLbl="bgShp" presStyleIdx="0" presStyleCnt="3"/>
      <dgm:spPr/>
    </dgm:pt>
    <dgm:pt modelId="{854E7F3B-2E4C-411D-86A4-841A52B7BBE0}" type="pres">
      <dgm:prSet presAssocID="{AE3449DC-E875-4F53-A48A-6F4B283A01C4}" presName="iconRect" presStyleLbl="nod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ybook"/>
        </a:ext>
      </dgm:extLst>
    </dgm:pt>
    <dgm:pt modelId="{0D6CB5E0-45FF-48A4-BF22-68327EDC5032}" type="pres">
      <dgm:prSet presAssocID="{AE3449DC-E875-4F53-A48A-6F4B283A01C4}" presName="spaceRect" presStyleCnt="0"/>
      <dgm:spPr/>
    </dgm:pt>
    <dgm:pt modelId="{0A582BF9-0E43-4AFE-BA3A-AD3CEDEB2DAA}" type="pres">
      <dgm:prSet presAssocID="{AE3449DC-E875-4F53-A48A-6F4B283A01C4}" presName="parTx" presStyleLbl="revTx" presStyleIdx="0" presStyleCnt="6">
        <dgm:presLayoutVars>
          <dgm:chMax val="0"/>
          <dgm:chPref val="0"/>
        </dgm:presLayoutVars>
      </dgm:prSet>
      <dgm:spPr/>
    </dgm:pt>
    <dgm:pt modelId="{ACAA27B3-836B-4704-8D31-ACCD014DEF92}" type="pres">
      <dgm:prSet presAssocID="{AE3449DC-E875-4F53-A48A-6F4B283A01C4}" presName="desTx" presStyleLbl="revTx" presStyleIdx="1" presStyleCnt="6" custScaleX="170404" custLinFactNeighborX="-36712" custLinFactNeighborY="2134">
        <dgm:presLayoutVars/>
      </dgm:prSet>
      <dgm:spPr/>
    </dgm:pt>
    <dgm:pt modelId="{49BCCE28-D321-43E2-9082-FDCC7AE0501C}" type="pres">
      <dgm:prSet presAssocID="{1E789C86-217D-40B7-A41E-4CD439962137}" presName="sibTrans" presStyleCnt="0"/>
      <dgm:spPr/>
    </dgm:pt>
    <dgm:pt modelId="{35AA3E2D-1D41-4FAA-961D-DE02324691F6}" type="pres">
      <dgm:prSet presAssocID="{B0240247-9F29-43DB-B80D-6D515F5A8A7B}" presName="compNode" presStyleCnt="0"/>
      <dgm:spPr/>
    </dgm:pt>
    <dgm:pt modelId="{DDA141FE-9821-484D-81DF-AC54393F409C}" type="pres">
      <dgm:prSet presAssocID="{B0240247-9F29-43DB-B80D-6D515F5A8A7B}" presName="bgRect" presStyleLbl="bgShp" presStyleIdx="1" presStyleCnt="3" custLinFactNeighborX="-1901"/>
      <dgm:spPr/>
    </dgm:pt>
    <dgm:pt modelId="{EF06749D-9E5E-4C1A-BEE1-8EAF261F359C}" type="pres">
      <dgm:prSet presAssocID="{B0240247-9F29-43DB-B80D-6D515F5A8A7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C0A48BC0-9EB2-4EDD-8119-A964D8BEC047}" type="pres">
      <dgm:prSet presAssocID="{B0240247-9F29-43DB-B80D-6D515F5A8A7B}" presName="spaceRect" presStyleCnt="0"/>
      <dgm:spPr/>
    </dgm:pt>
    <dgm:pt modelId="{709087C1-106E-4C18-9FA2-30CEA9FDF1B4}" type="pres">
      <dgm:prSet presAssocID="{B0240247-9F29-43DB-B80D-6D515F5A8A7B}" presName="parTx" presStyleLbl="revTx" presStyleIdx="2" presStyleCnt="6">
        <dgm:presLayoutVars>
          <dgm:chMax val="0"/>
          <dgm:chPref val="0"/>
        </dgm:presLayoutVars>
      </dgm:prSet>
      <dgm:spPr/>
    </dgm:pt>
    <dgm:pt modelId="{D6342557-1424-4719-A6C4-10FCD83EB59E}" type="pres">
      <dgm:prSet presAssocID="{B0240247-9F29-43DB-B80D-6D515F5A8A7B}" presName="desTx" presStyleLbl="revTx" presStyleIdx="3" presStyleCnt="6" custScaleX="170404" custLinFactNeighborX="-36712" custLinFactNeighborY="2134">
        <dgm:presLayoutVars/>
      </dgm:prSet>
      <dgm:spPr/>
    </dgm:pt>
    <dgm:pt modelId="{C0D194B3-7F9B-48A3-96D0-49BC2B8DC24C}" type="pres">
      <dgm:prSet presAssocID="{156C0EDB-68E6-4206-8D0F-35B614EEBFA0}" presName="sibTrans" presStyleCnt="0"/>
      <dgm:spPr/>
    </dgm:pt>
    <dgm:pt modelId="{D7ACF7CA-9122-43C7-84EA-DA2A16544CBF}" type="pres">
      <dgm:prSet presAssocID="{58C8F581-E1E6-4505-A455-46F44B2059FA}" presName="compNode" presStyleCnt="0"/>
      <dgm:spPr/>
    </dgm:pt>
    <dgm:pt modelId="{3502605A-D914-4F39-ACC9-4B03BE72E132}" type="pres">
      <dgm:prSet presAssocID="{58C8F581-E1E6-4505-A455-46F44B2059FA}" presName="bgRect" presStyleLbl="bgShp" presStyleIdx="2" presStyleCnt="3" custLinFactNeighborX="-4133" custLinFactNeighborY="557"/>
      <dgm:spPr/>
    </dgm:pt>
    <dgm:pt modelId="{4594EB0C-3E3D-4017-A1AB-60FC6718D499}" type="pres">
      <dgm:prSet presAssocID="{58C8F581-E1E6-4505-A455-46F44B2059FA}" presName="iconRect" presStyleLbl="node1" presStyleIdx="2" presStyleCnt="3"/>
      <dgm:spPr>
        <a:blipFill rotWithShape="1">
          <a:blip xmlns:r="http://schemas.openxmlformats.org/officeDocument/2006/relationships" r:embed="rId4"/>
          <a:stretch>
            <a:fillRect/>
          </a:stretch>
        </a:blipFill>
        <a:ln>
          <a:noFill/>
        </a:ln>
      </dgm:spPr>
    </dgm:pt>
    <dgm:pt modelId="{14D758C5-6242-40D5-9252-8A8757311EF6}" type="pres">
      <dgm:prSet presAssocID="{58C8F581-E1E6-4505-A455-46F44B2059FA}" presName="spaceRect" presStyleCnt="0"/>
      <dgm:spPr/>
    </dgm:pt>
    <dgm:pt modelId="{AF547830-0311-4680-9C88-F740EBF91C61}" type="pres">
      <dgm:prSet presAssocID="{58C8F581-E1E6-4505-A455-46F44B2059FA}" presName="parTx" presStyleLbl="revTx" presStyleIdx="4" presStyleCnt="6">
        <dgm:presLayoutVars>
          <dgm:chMax val="0"/>
          <dgm:chPref val="0"/>
        </dgm:presLayoutVars>
      </dgm:prSet>
      <dgm:spPr/>
    </dgm:pt>
    <dgm:pt modelId="{1D424A01-32D6-4A1D-B4F2-B536E3E95D36}" type="pres">
      <dgm:prSet presAssocID="{58C8F581-E1E6-4505-A455-46F44B2059FA}" presName="desTx" presStyleLbl="revTx" presStyleIdx="5" presStyleCnt="6" custScaleX="173495" custLinFactNeighborX="-34721" custLinFactNeighborY="557">
        <dgm:presLayoutVars/>
      </dgm:prSet>
      <dgm:spPr/>
    </dgm:pt>
  </dgm:ptLst>
  <dgm:cxnLst>
    <dgm:cxn modelId="{C96D2A02-838C-4E5D-89E1-D50C8A653353}" srcId="{7A5EA1F2-4977-43D1-86AA-03E7404FB069}" destId="{58C8F581-E1E6-4505-A455-46F44B2059FA}" srcOrd="2" destOrd="0" parTransId="{7A7DAFB7-4BDB-49A7-B99A-8FF5D6D96EDE}" sibTransId="{1DFF333D-1E99-4E7E-A4E6-F6DB3CEC876D}"/>
    <dgm:cxn modelId="{58FBB105-2E4E-43E3-BCC9-55D8DA0788C5}" srcId="{B0240247-9F29-43DB-B80D-6D515F5A8A7B}" destId="{8ACDEEE8-67F2-494D-9E3F-98FCAAFF755F}" srcOrd="0" destOrd="0" parTransId="{0E329530-63A9-4B7D-9C3F-7F2B668775F3}" sibTransId="{75A1FB3C-ED52-4C97-863C-350D94BE99E1}"/>
    <dgm:cxn modelId="{BFFC682F-6A29-4930-85F9-00398CAE924C}" srcId="{7A5EA1F2-4977-43D1-86AA-03E7404FB069}" destId="{AE3449DC-E875-4F53-A48A-6F4B283A01C4}" srcOrd="0" destOrd="0" parTransId="{A9600F04-40F6-43CE-88CC-AD3E26A51D24}" sibTransId="{1E789C86-217D-40B7-A41E-4CD439962137}"/>
    <dgm:cxn modelId="{075CBA5D-C0CB-49CD-95B3-0374C677D46D}" type="presOf" srcId="{B0240247-9F29-43DB-B80D-6D515F5A8A7B}" destId="{709087C1-106E-4C18-9FA2-30CEA9FDF1B4}" srcOrd="0" destOrd="0" presId="urn:microsoft.com/office/officeart/2018/2/layout/IconVerticalSolidList"/>
    <dgm:cxn modelId="{46A6576E-3C05-4008-88D9-F9C3A2AE5BD7}" type="presOf" srcId="{0FED88C3-A18B-4605-9C91-529ADFE48731}" destId="{1D424A01-32D6-4A1D-B4F2-B536E3E95D36}" srcOrd="0" destOrd="0" presId="urn:microsoft.com/office/officeart/2018/2/layout/IconVerticalSolidList"/>
    <dgm:cxn modelId="{26462A73-EE0B-4D58-AB16-40491BEBD7C7}" srcId="{7A5EA1F2-4977-43D1-86AA-03E7404FB069}" destId="{B0240247-9F29-43DB-B80D-6D515F5A8A7B}" srcOrd="1" destOrd="0" parTransId="{B15018F8-5DE8-4480-A4FD-FFB94E8FC7E5}" sibTransId="{156C0EDB-68E6-4206-8D0F-35B614EEBFA0}"/>
    <dgm:cxn modelId="{009F8C8B-CB8E-4A14-B36B-A8A474CB39F1}" type="presOf" srcId="{7A5EA1F2-4977-43D1-86AA-03E7404FB069}" destId="{215A8126-28CD-48F4-A617-B5E6D696AED2}" srcOrd="0" destOrd="0" presId="urn:microsoft.com/office/officeart/2018/2/layout/IconVerticalSolidList"/>
    <dgm:cxn modelId="{3C23FFB4-486E-49BF-8C62-9AA529C615D6}" srcId="{58C8F581-E1E6-4505-A455-46F44B2059FA}" destId="{0FED88C3-A18B-4605-9C91-529ADFE48731}" srcOrd="0" destOrd="0" parTransId="{FD55E4A4-8618-474B-8E42-0FBEB637BC28}" sibTransId="{13A1F09E-9649-46DB-B7A1-36FFB42FB661}"/>
    <dgm:cxn modelId="{0F6D28D7-7786-461E-92F5-F72EEE9E9495}" type="presOf" srcId="{8ACDEEE8-67F2-494D-9E3F-98FCAAFF755F}" destId="{D6342557-1424-4719-A6C4-10FCD83EB59E}" srcOrd="0" destOrd="0" presId="urn:microsoft.com/office/officeart/2018/2/layout/IconVerticalSolidList"/>
    <dgm:cxn modelId="{9B6A35DA-9EE7-4E68-BB9F-4893BB6D7D8B}" type="presOf" srcId="{AE3449DC-E875-4F53-A48A-6F4B283A01C4}" destId="{0A582BF9-0E43-4AFE-BA3A-AD3CEDEB2DAA}" srcOrd="0" destOrd="0" presId="urn:microsoft.com/office/officeart/2018/2/layout/IconVerticalSolidList"/>
    <dgm:cxn modelId="{DAF78DEA-BAD8-4D54-9AAE-4AF2AB9E7015}" type="presOf" srcId="{EFDC413E-E5FE-4676-A4C0-350894C6A57D}" destId="{ACAA27B3-836B-4704-8D31-ACCD014DEF92}" srcOrd="0" destOrd="0" presId="urn:microsoft.com/office/officeart/2018/2/layout/IconVerticalSolidList"/>
    <dgm:cxn modelId="{ADFC11F1-34E0-40BB-ACB9-3782FBCEF0D3}" type="presOf" srcId="{58C8F581-E1E6-4505-A455-46F44B2059FA}" destId="{AF547830-0311-4680-9C88-F740EBF91C61}" srcOrd="0" destOrd="0" presId="urn:microsoft.com/office/officeart/2018/2/layout/IconVerticalSolidList"/>
    <dgm:cxn modelId="{F4606DF9-1569-4D82-AE64-F533A4557698}" srcId="{AE3449DC-E875-4F53-A48A-6F4B283A01C4}" destId="{EFDC413E-E5FE-4676-A4C0-350894C6A57D}" srcOrd="0" destOrd="0" parTransId="{D318B2E0-E2BC-4CD0-9408-47F3FE7344FF}" sibTransId="{D7DF9D6C-C394-4F87-9618-86B122436E3B}"/>
    <dgm:cxn modelId="{DCC8493A-26DB-4F95-B5EA-28FC8DC5474B}" type="presParOf" srcId="{215A8126-28CD-48F4-A617-B5E6D696AED2}" destId="{7C86B86D-8622-4E62-8A68-D315F977C989}" srcOrd="0" destOrd="0" presId="urn:microsoft.com/office/officeart/2018/2/layout/IconVerticalSolidList"/>
    <dgm:cxn modelId="{51B440D5-864D-4757-8E0F-149DD4BD0656}" type="presParOf" srcId="{7C86B86D-8622-4E62-8A68-D315F977C989}" destId="{2219912D-FB76-4BCF-942C-0E10548FF78A}" srcOrd="0" destOrd="0" presId="urn:microsoft.com/office/officeart/2018/2/layout/IconVerticalSolidList"/>
    <dgm:cxn modelId="{463D30F0-2756-4C4C-A4CD-C21BB8A2DC4E}" type="presParOf" srcId="{7C86B86D-8622-4E62-8A68-D315F977C989}" destId="{854E7F3B-2E4C-411D-86A4-841A52B7BBE0}" srcOrd="1" destOrd="0" presId="urn:microsoft.com/office/officeart/2018/2/layout/IconVerticalSolidList"/>
    <dgm:cxn modelId="{4F309E52-7632-4052-99DB-67663A7C7543}" type="presParOf" srcId="{7C86B86D-8622-4E62-8A68-D315F977C989}" destId="{0D6CB5E0-45FF-48A4-BF22-68327EDC5032}" srcOrd="2" destOrd="0" presId="urn:microsoft.com/office/officeart/2018/2/layout/IconVerticalSolidList"/>
    <dgm:cxn modelId="{69C09B3D-9D10-4F42-8AE0-3CD0044DE494}" type="presParOf" srcId="{7C86B86D-8622-4E62-8A68-D315F977C989}" destId="{0A582BF9-0E43-4AFE-BA3A-AD3CEDEB2DAA}" srcOrd="3" destOrd="0" presId="urn:microsoft.com/office/officeart/2018/2/layout/IconVerticalSolidList"/>
    <dgm:cxn modelId="{11C997E5-366C-43D6-BAA4-04DA2EB8B67C}" type="presParOf" srcId="{7C86B86D-8622-4E62-8A68-D315F977C989}" destId="{ACAA27B3-836B-4704-8D31-ACCD014DEF92}" srcOrd="4" destOrd="0" presId="urn:microsoft.com/office/officeart/2018/2/layout/IconVerticalSolidList"/>
    <dgm:cxn modelId="{EA1BCDF0-7459-433C-B87C-7AA303BFC6B4}" type="presParOf" srcId="{215A8126-28CD-48F4-A617-B5E6D696AED2}" destId="{49BCCE28-D321-43E2-9082-FDCC7AE0501C}" srcOrd="1" destOrd="0" presId="urn:microsoft.com/office/officeart/2018/2/layout/IconVerticalSolidList"/>
    <dgm:cxn modelId="{3779499D-C1A8-4AE2-BB4E-2F70B9AB6BF9}" type="presParOf" srcId="{215A8126-28CD-48F4-A617-B5E6D696AED2}" destId="{35AA3E2D-1D41-4FAA-961D-DE02324691F6}" srcOrd="2" destOrd="0" presId="urn:microsoft.com/office/officeart/2018/2/layout/IconVerticalSolidList"/>
    <dgm:cxn modelId="{4887E96A-10C1-40D1-9DF1-4892A9345B16}" type="presParOf" srcId="{35AA3E2D-1D41-4FAA-961D-DE02324691F6}" destId="{DDA141FE-9821-484D-81DF-AC54393F409C}" srcOrd="0" destOrd="0" presId="urn:microsoft.com/office/officeart/2018/2/layout/IconVerticalSolidList"/>
    <dgm:cxn modelId="{F8E95347-94EC-4563-86D6-3F34B8FA75DE}" type="presParOf" srcId="{35AA3E2D-1D41-4FAA-961D-DE02324691F6}" destId="{EF06749D-9E5E-4C1A-BEE1-8EAF261F359C}" srcOrd="1" destOrd="0" presId="urn:microsoft.com/office/officeart/2018/2/layout/IconVerticalSolidList"/>
    <dgm:cxn modelId="{C420EFE8-BC38-420F-B04A-55F5EA8E6458}" type="presParOf" srcId="{35AA3E2D-1D41-4FAA-961D-DE02324691F6}" destId="{C0A48BC0-9EB2-4EDD-8119-A964D8BEC047}" srcOrd="2" destOrd="0" presId="urn:microsoft.com/office/officeart/2018/2/layout/IconVerticalSolidList"/>
    <dgm:cxn modelId="{AC137B31-1890-44A5-8EC8-29E8B46F19AE}" type="presParOf" srcId="{35AA3E2D-1D41-4FAA-961D-DE02324691F6}" destId="{709087C1-106E-4C18-9FA2-30CEA9FDF1B4}" srcOrd="3" destOrd="0" presId="urn:microsoft.com/office/officeart/2018/2/layout/IconVerticalSolidList"/>
    <dgm:cxn modelId="{9BF41787-B14A-4D2C-B497-9907959C995C}" type="presParOf" srcId="{35AA3E2D-1D41-4FAA-961D-DE02324691F6}" destId="{D6342557-1424-4719-A6C4-10FCD83EB59E}" srcOrd="4" destOrd="0" presId="urn:microsoft.com/office/officeart/2018/2/layout/IconVerticalSolidList"/>
    <dgm:cxn modelId="{7E0B5C5B-DC72-410C-9367-E6F6A4A0F03B}" type="presParOf" srcId="{215A8126-28CD-48F4-A617-B5E6D696AED2}" destId="{C0D194B3-7F9B-48A3-96D0-49BC2B8DC24C}" srcOrd="3" destOrd="0" presId="urn:microsoft.com/office/officeart/2018/2/layout/IconVerticalSolidList"/>
    <dgm:cxn modelId="{96B6CBDF-5AF9-4B48-A900-A209FA876B7C}" type="presParOf" srcId="{215A8126-28CD-48F4-A617-B5E6D696AED2}" destId="{D7ACF7CA-9122-43C7-84EA-DA2A16544CBF}" srcOrd="4" destOrd="0" presId="urn:microsoft.com/office/officeart/2018/2/layout/IconVerticalSolidList"/>
    <dgm:cxn modelId="{F1377848-A896-48C3-A22B-21EE25AEFC64}" type="presParOf" srcId="{D7ACF7CA-9122-43C7-84EA-DA2A16544CBF}" destId="{3502605A-D914-4F39-ACC9-4B03BE72E132}" srcOrd="0" destOrd="0" presId="urn:microsoft.com/office/officeart/2018/2/layout/IconVerticalSolidList"/>
    <dgm:cxn modelId="{6511990D-5D98-4EEB-9B40-2DD65EA603A5}" type="presParOf" srcId="{D7ACF7CA-9122-43C7-84EA-DA2A16544CBF}" destId="{4594EB0C-3E3D-4017-A1AB-60FC6718D499}" srcOrd="1" destOrd="0" presId="urn:microsoft.com/office/officeart/2018/2/layout/IconVerticalSolidList"/>
    <dgm:cxn modelId="{5452072C-876E-4D0B-80C1-9108DD03B64F}" type="presParOf" srcId="{D7ACF7CA-9122-43C7-84EA-DA2A16544CBF}" destId="{14D758C5-6242-40D5-9252-8A8757311EF6}" srcOrd="2" destOrd="0" presId="urn:microsoft.com/office/officeart/2018/2/layout/IconVerticalSolidList"/>
    <dgm:cxn modelId="{20B21B24-74B6-4634-ADFE-D1CF1A9FFD12}" type="presParOf" srcId="{D7ACF7CA-9122-43C7-84EA-DA2A16544CBF}" destId="{AF547830-0311-4680-9C88-F740EBF91C61}" srcOrd="3" destOrd="0" presId="urn:microsoft.com/office/officeart/2018/2/layout/IconVerticalSolidList"/>
    <dgm:cxn modelId="{6EBC5F75-F034-4D44-81B7-167009A667C2}" type="presParOf" srcId="{D7ACF7CA-9122-43C7-84EA-DA2A16544CBF}" destId="{1D424A01-32D6-4A1D-B4F2-B536E3E95D3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85B610-AF3F-4B73-8260-5D873107C0AF}"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FB91FC14-8CF3-48D9-9DBD-19CE513D23BE}">
      <dgm:prSet/>
      <dgm:spPr/>
      <dgm:t>
        <a:bodyPr/>
        <a:lstStyle/>
        <a:p>
          <a:r>
            <a:rPr lang="en-US"/>
            <a:t>California </a:t>
          </a:r>
          <a:r>
            <a:rPr lang="en-US" b="1" u="sng"/>
            <a:t>Building</a:t>
          </a:r>
          <a:r>
            <a:rPr lang="en-US"/>
            <a:t> Code Defines:</a:t>
          </a:r>
        </a:p>
      </dgm:t>
    </dgm:pt>
    <dgm:pt modelId="{4A11E056-0A52-4957-8CAD-F505E5786EA3}" type="parTrans" cxnId="{17B8ACE6-503B-4F54-BBDD-22B17CCFAF01}">
      <dgm:prSet/>
      <dgm:spPr/>
      <dgm:t>
        <a:bodyPr/>
        <a:lstStyle/>
        <a:p>
          <a:endParaRPr lang="en-US"/>
        </a:p>
      </dgm:t>
    </dgm:pt>
    <dgm:pt modelId="{6A4F224C-F12F-46DB-AC89-14E93298CBEC}" type="sibTrans" cxnId="{17B8ACE6-503B-4F54-BBDD-22B17CCFAF01}">
      <dgm:prSet/>
      <dgm:spPr/>
      <dgm:t>
        <a:bodyPr/>
        <a:lstStyle/>
        <a:p>
          <a:endParaRPr lang="en-US"/>
        </a:p>
      </dgm:t>
    </dgm:pt>
    <dgm:pt modelId="{E50CFA85-7264-4CFF-945C-CFFC34B1CDE6}">
      <dgm:prSet/>
      <dgm:spPr/>
      <dgm:t>
        <a:bodyPr/>
        <a:lstStyle/>
        <a:p>
          <a:r>
            <a:rPr lang="en-US"/>
            <a:t>California </a:t>
          </a:r>
          <a:r>
            <a:rPr lang="en-US" b="1" u="sng"/>
            <a:t>Energy</a:t>
          </a:r>
          <a:r>
            <a:rPr lang="en-US"/>
            <a:t> Code Defines:</a:t>
          </a:r>
        </a:p>
      </dgm:t>
    </dgm:pt>
    <dgm:pt modelId="{B8AD2BFC-3D1F-4201-9B8E-7360E5044B8A}" type="parTrans" cxnId="{162CD22F-E038-4262-B501-C7BD8A03677E}">
      <dgm:prSet/>
      <dgm:spPr/>
      <dgm:t>
        <a:bodyPr/>
        <a:lstStyle/>
        <a:p>
          <a:endParaRPr lang="en-US"/>
        </a:p>
      </dgm:t>
    </dgm:pt>
    <dgm:pt modelId="{0C23FB8F-25F9-4496-BF13-361EAD60EC62}" type="sibTrans" cxnId="{162CD22F-E038-4262-B501-C7BD8A03677E}">
      <dgm:prSet/>
      <dgm:spPr/>
      <dgm:t>
        <a:bodyPr/>
        <a:lstStyle/>
        <a:p>
          <a:endParaRPr lang="en-US"/>
        </a:p>
      </dgm:t>
    </dgm:pt>
    <dgm:pt modelId="{280C881B-02BF-4F0D-BC5B-F735029DE980}">
      <dgm:prSet/>
      <dgm:spPr/>
      <dgm:t>
        <a:bodyPr/>
        <a:lstStyle/>
        <a:p>
          <a:r>
            <a:rPr lang="en-US"/>
            <a:t>California </a:t>
          </a:r>
          <a:r>
            <a:rPr lang="en-US" b="1" u="sng"/>
            <a:t>Green</a:t>
          </a:r>
          <a:r>
            <a:rPr lang="en-US"/>
            <a:t> Building Code Defines:</a:t>
          </a:r>
        </a:p>
      </dgm:t>
    </dgm:pt>
    <dgm:pt modelId="{3104E7CB-EA49-4191-80DC-D8903C1B5130}" type="parTrans" cxnId="{77789AF7-00C5-4755-97AE-6922D8CC7BA4}">
      <dgm:prSet/>
      <dgm:spPr/>
      <dgm:t>
        <a:bodyPr/>
        <a:lstStyle/>
        <a:p>
          <a:endParaRPr lang="en-US"/>
        </a:p>
      </dgm:t>
    </dgm:pt>
    <dgm:pt modelId="{79F2E2E6-5A5E-4341-8E24-EBB93CFF803B}" type="sibTrans" cxnId="{77789AF7-00C5-4755-97AE-6922D8CC7BA4}">
      <dgm:prSet/>
      <dgm:spPr/>
      <dgm:t>
        <a:bodyPr/>
        <a:lstStyle/>
        <a:p>
          <a:endParaRPr lang="en-US"/>
        </a:p>
      </dgm:t>
    </dgm:pt>
    <dgm:pt modelId="{A1416E0E-B52D-4AAD-A4F6-24E0EE0341DC}">
      <dgm:prSet/>
      <dgm:spPr/>
      <dgm:t>
        <a:bodyPr/>
        <a:lstStyle/>
        <a:p>
          <a:pPr>
            <a:lnSpc>
              <a:spcPct val="100000"/>
            </a:lnSpc>
          </a:pPr>
          <a:r>
            <a:rPr lang="en-US" b="1" dirty="0"/>
            <a:t>Newly Constructed (or New Construction). </a:t>
          </a:r>
          <a:r>
            <a:rPr lang="en-US" dirty="0"/>
            <a:t>A newly constructed building (or new construction) does not include additions, alterations or repairs</a:t>
          </a:r>
        </a:p>
      </dgm:t>
    </dgm:pt>
    <dgm:pt modelId="{5EC486AB-47AC-4CD1-A9E2-3562193C16FC}" type="parTrans" cxnId="{874159D9-32C8-4C54-9966-D609F5265C72}">
      <dgm:prSet/>
      <dgm:spPr/>
      <dgm:t>
        <a:bodyPr/>
        <a:lstStyle/>
        <a:p>
          <a:endParaRPr lang="en-US"/>
        </a:p>
      </dgm:t>
    </dgm:pt>
    <dgm:pt modelId="{EC6775B1-75F4-4C5C-AF9E-14D927602A81}" type="sibTrans" cxnId="{874159D9-32C8-4C54-9966-D609F5265C72}">
      <dgm:prSet/>
      <dgm:spPr/>
      <dgm:t>
        <a:bodyPr/>
        <a:lstStyle/>
        <a:p>
          <a:endParaRPr lang="en-US"/>
        </a:p>
      </dgm:t>
    </dgm:pt>
    <dgm:pt modelId="{0B9F7BDE-3ECA-4A04-BBDF-E58FCD40A0E4}">
      <dgm:prSet/>
      <dgm:spPr/>
      <dgm:t>
        <a:bodyPr/>
        <a:lstStyle/>
        <a:p>
          <a:pPr>
            <a:lnSpc>
              <a:spcPct val="100000"/>
            </a:lnSpc>
          </a:pPr>
          <a:r>
            <a:rPr lang="en-US" dirty="0"/>
            <a:t>Does your definition of </a:t>
          </a:r>
          <a:r>
            <a:rPr lang="en-US" b="1" dirty="0"/>
            <a:t>New Construction </a:t>
          </a:r>
          <a:r>
            <a:rPr lang="en-US" dirty="0"/>
            <a:t>include Substantial Improvement or align with above? </a:t>
          </a:r>
        </a:p>
      </dgm:t>
    </dgm:pt>
    <dgm:pt modelId="{03706A1A-C729-4C11-9732-98DDCEE1B7F7}" type="parTrans" cxnId="{E3D8592A-33DC-4EBF-98DC-5C03D0E6F2CE}">
      <dgm:prSet/>
      <dgm:spPr/>
      <dgm:t>
        <a:bodyPr/>
        <a:lstStyle/>
        <a:p>
          <a:endParaRPr lang="en-US"/>
        </a:p>
      </dgm:t>
    </dgm:pt>
    <dgm:pt modelId="{E3E4B4B9-9548-42A2-87F1-301004C4834A}" type="sibTrans" cxnId="{E3D8592A-33DC-4EBF-98DC-5C03D0E6F2CE}">
      <dgm:prSet/>
      <dgm:spPr/>
      <dgm:t>
        <a:bodyPr/>
        <a:lstStyle/>
        <a:p>
          <a:endParaRPr lang="en-US"/>
        </a:p>
      </dgm:t>
    </dgm:pt>
    <dgm:pt modelId="{10EDEB08-286F-45AB-9397-39BCB9E82C0A}">
      <dgm:prSet/>
      <dgm:spPr/>
      <dgm:t>
        <a:bodyPr/>
        <a:lstStyle/>
        <a:p>
          <a:r>
            <a:rPr lang="en-US" b="1"/>
            <a:t>Newly Constructed</a:t>
          </a:r>
          <a:r>
            <a:rPr lang="en-US"/>
            <a:t>. A building that has never  before been used or occupied for any purpose.</a:t>
          </a:r>
        </a:p>
      </dgm:t>
    </dgm:pt>
    <dgm:pt modelId="{4E160D28-D7E2-4229-880E-ABD0D6802F03}" type="parTrans" cxnId="{F23F8901-4DDC-4D1F-969E-EF5AA3FFC365}">
      <dgm:prSet/>
      <dgm:spPr/>
      <dgm:t>
        <a:bodyPr/>
        <a:lstStyle/>
        <a:p>
          <a:endParaRPr lang="en-US"/>
        </a:p>
      </dgm:t>
    </dgm:pt>
    <dgm:pt modelId="{0C1D29D6-0B9A-4DBA-8A99-8A816424404B}" type="sibTrans" cxnId="{F23F8901-4DDC-4D1F-969E-EF5AA3FFC365}">
      <dgm:prSet/>
      <dgm:spPr/>
      <dgm:t>
        <a:bodyPr/>
        <a:lstStyle/>
        <a:p>
          <a:endParaRPr lang="en-US"/>
        </a:p>
      </dgm:t>
    </dgm:pt>
    <dgm:pt modelId="{F9A4980D-B917-4E14-9786-B37A03BCF8BE}">
      <dgm:prSet/>
      <dgm:spPr/>
      <dgm:t>
        <a:bodyPr/>
        <a:lstStyle/>
        <a:p>
          <a:pPr>
            <a:lnSpc>
              <a:spcPct val="100000"/>
            </a:lnSpc>
          </a:pPr>
          <a:r>
            <a:rPr lang="en-US" b="1" dirty="0"/>
            <a:t>Newly Constructed Building</a:t>
          </a:r>
          <a:r>
            <a:rPr lang="en-US" dirty="0"/>
            <a:t> is a building that has never been used or occupied for any purpose</a:t>
          </a:r>
        </a:p>
      </dgm:t>
    </dgm:pt>
    <dgm:pt modelId="{F1A4F456-F108-46AA-A80C-6FF9941536F0}" type="parTrans" cxnId="{35819921-332D-47BF-B4BC-B4116113F055}">
      <dgm:prSet/>
      <dgm:spPr/>
      <dgm:t>
        <a:bodyPr/>
        <a:lstStyle/>
        <a:p>
          <a:endParaRPr lang="en-US"/>
        </a:p>
      </dgm:t>
    </dgm:pt>
    <dgm:pt modelId="{5A47814F-60A2-4472-8FA8-A834739FB3A5}" type="sibTrans" cxnId="{35819921-332D-47BF-B4BC-B4116113F055}">
      <dgm:prSet/>
      <dgm:spPr/>
      <dgm:t>
        <a:bodyPr/>
        <a:lstStyle/>
        <a:p>
          <a:endParaRPr lang="en-US"/>
        </a:p>
      </dgm:t>
    </dgm:pt>
    <dgm:pt modelId="{A081B489-992A-4256-BA42-FBA45373AE11}" type="pres">
      <dgm:prSet presAssocID="{D785B610-AF3F-4B73-8260-5D873107C0AF}" presName="vert0" presStyleCnt="0">
        <dgm:presLayoutVars>
          <dgm:dir/>
          <dgm:animOne val="branch"/>
          <dgm:animLvl val="lvl"/>
        </dgm:presLayoutVars>
      </dgm:prSet>
      <dgm:spPr/>
    </dgm:pt>
    <dgm:pt modelId="{352B1551-EC07-48AE-AC79-9786DCF42FB0}" type="pres">
      <dgm:prSet presAssocID="{FB91FC14-8CF3-48D9-9DBD-19CE513D23BE}" presName="thickLine" presStyleLbl="alignNode1" presStyleIdx="0" presStyleCnt="4"/>
      <dgm:spPr/>
    </dgm:pt>
    <dgm:pt modelId="{644D90EC-C507-4389-87A6-B6925B78DB45}" type="pres">
      <dgm:prSet presAssocID="{FB91FC14-8CF3-48D9-9DBD-19CE513D23BE}" presName="horz1" presStyleCnt="0"/>
      <dgm:spPr/>
    </dgm:pt>
    <dgm:pt modelId="{2DEC9805-9746-4A5D-9E5D-FDE7D57C4E4C}" type="pres">
      <dgm:prSet presAssocID="{FB91FC14-8CF3-48D9-9DBD-19CE513D23BE}" presName="tx1" presStyleLbl="revTx" presStyleIdx="0" presStyleCnt="7"/>
      <dgm:spPr/>
    </dgm:pt>
    <dgm:pt modelId="{A45BC9DB-987D-4DF0-8683-2F4F640BF06C}" type="pres">
      <dgm:prSet presAssocID="{FB91FC14-8CF3-48D9-9DBD-19CE513D23BE}" presName="vert1" presStyleCnt="0"/>
      <dgm:spPr/>
    </dgm:pt>
    <dgm:pt modelId="{E68A1076-2E71-4FF4-AD73-172D8F8E656D}" type="pres">
      <dgm:prSet presAssocID="{10EDEB08-286F-45AB-9397-39BCB9E82C0A}" presName="vertSpace2a" presStyleCnt="0"/>
      <dgm:spPr/>
    </dgm:pt>
    <dgm:pt modelId="{E3B4F582-1A1E-43FE-995B-4ACEF3D4CE91}" type="pres">
      <dgm:prSet presAssocID="{10EDEB08-286F-45AB-9397-39BCB9E82C0A}" presName="horz2" presStyleCnt="0"/>
      <dgm:spPr/>
    </dgm:pt>
    <dgm:pt modelId="{95026485-AA62-4B32-97BF-820C25D541D8}" type="pres">
      <dgm:prSet presAssocID="{10EDEB08-286F-45AB-9397-39BCB9E82C0A}" presName="horzSpace2" presStyleCnt="0"/>
      <dgm:spPr/>
    </dgm:pt>
    <dgm:pt modelId="{BE071D84-9583-45EF-A5C0-59ABF57EC4C0}" type="pres">
      <dgm:prSet presAssocID="{10EDEB08-286F-45AB-9397-39BCB9E82C0A}" presName="tx2" presStyleLbl="revTx" presStyleIdx="1" presStyleCnt="7"/>
      <dgm:spPr/>
    </dgm:pt>
    <dgm:pt modelId="{4AC45300-1751-4B20-8966-3A447E6F9C79}" type="pres">
      <dgm:prSet presAssocID="{10EDEB08-286F-45AB-9397-39BCB9E82C0A}" presName="vert2" presStyleCnt="0"/>
      <dgm:spPr/>
    </dgm:pt>
    <dgm:pt modelId="{F6DE21D5-8F1E-4C82-BF3C-B99CA13172D4}" type="pres">
      <dgm:prSet presAssocID="{10EDEB08-286F-45AB-9397-39BCB9E82C0A}" presName="thinLine2b" presStyleLbl="callout" presStyleIdx="0" presStyleCnt="3"/>
      <dgm:spPr/>
    </dgm:pt>
    <dgm:pt modelId="{CA51CDC2-6E8A-4308-8999-BB2D34D6FF97}" type="pres">
      <dgm:prSet presAssocID="{10EDEB08-286F-45AB-9397-39BCB9E82C0A}" presName="vertSpace2b" presStyleCnt="0"/>
      <dgm:spPr/>
    </dgm:pt>
    <dgm:pt modelId="{E084042A-B092-4355-845D-650AD81041CB}" type="pres">
      <dgm:prSet presAssocID="{E50CFA85-7264-4CFF-945C-CFFC34B1CDE6}" presName="thickLine" presStyleLbl="alignNode1" presStyleIdx="1" presStyleCnt="4"/>
      <dgm:spPr/>
    </dgm:pt>
    <dgm:pt modelId="{3D0B1A7D-0837-4177-A499-6F8BC87F3400}" type="pres">
      <dgm:prSet presAssocID="{E50CFA85-7264-4CFF-945C-CFFC34B1CDE6}" presName="horz1" presStyleCnt="0"/>
      <dgm:spPr/>
    </dgm:pt>
    <dgm:pt modelId="{2322041A-BA97-461B-95E5-275FBC59C69E}" type="pres">
      <dgm:prSet presAssocID="{E50CFA85-7264-4CFF-945C-CFFC34B1CDE6}" presName="tx1" presStyleLbl="revTx" presStyleIdx="2" presStyleCnt="7"/>
      <dgm:spPr/>
    </dgm:pt>
    <dgm:pt modelId="{72F355CA-4AD7-4668-9C9B-019A1C997655}" type="pres">
      <dgm:prSet presAssocID="{E50CFA85-7264-4CFF-945C-CFFC34B1CDE6}" presName="vert1" presStyleCnt="0"/>
      <dgm:spPr/>
    </dgm:pt>
    <dgm:pt modelId="{D9EC63D2-1C2F-4F91-A593-0261DC6E2FAC}" type="pres">
      <dgm:prSet presAssocID="{F9A4980D-B917-4E14-9786-B37A03BCF8BE}" presName="vertSpace2a" presStyleCnt="0"/>
      <dgm:spPr/>
    </dgm:pt>
    <dgm:pt modelId="{EB50074A-1659-4569-9E4F-8E589243667B}" type="pres">
      <dgm:prSet presAssocID="{F9A4980D-B917-4E14-9786-B37A03BCF8BE}" presName="horz2" presStyleCnt="0"/>
      <dgm:spPr/>
    </dgm:pt>
    <dgm:pt modelId="{3A5AD622-4CD3-476C-A814-546CA8858DF4}" type="pres">
      <dgm:prSet presAssocID="{F9A4980D-B917-4E14-9786-B37A03BCF8BE}" presName="horzSpace2" presStyleCnt="0"/>
      <dgm:spPr/>
    </dgm:pt>
    <dgm:pt modelId="{B8DF4601-E6F0-45E4-A276-CA962B41042B}" type="pres">
      <dgm:prSet presAssocID="{F9A4980D-B917-4E14-9786-B37A03BCF8BE}" presName="tx2" presStyleLbl="revTx" presStyleIdx="3" presStyleCnt="7"/>
      <dgm:spPr/>
    </dgm:pt>
    <dgm:pt modelId="{D19C77FD-EEEE-4595-A72F-CD56470AAE6D}" type="pres">
      <dgm:prSet presAssocID="{F9A4980D-B917-4E14-9786-B37A03BCF8BE}" presName="vert2" presStyleCnt="0"/>
      <dgm:spPr/>
    </dgm:pt>
    <dgm:pt modelId="{0D76A96E-199E-4E98-8624-2141E62B2E29}" type="pres">
      <dgm:prSet presAssocID="{F9A4980D-B917-4E14-9786-B37A03BCF8BE}" presName="thinLine2b" presStyleLbl="callout" presStyleIdx="1" presStyleCnt="3"/>
      <dgm:spPr/>
    </dgm:pt>
    <dgm:pt modelId="{E0C85AA0-014B-43CA-920D-316F1A195340}" type="pres">
      <dgm:prSet presAssocID="{F9A4980D-B917-4E14-9786-B37A03BCF8BE}" presName="vertSpace2b" presStyleCnt="0"/>
      <dgm:spPr/>
    </dgm:pt>
    <dgm:pt modelId="{AFB6AFD4-AC30-4B22-B666-685F6CF05CF4}" type="pres">
      <dgm:prSet presAssocID="{280C881B-02BF-4F0D-BC5B-F735029DE980}" presName="thickLine" presStyleLbl="alignNode1" presStyleIdx="2" presStyleCnt="4"/>
      <dgm:spPr/>
    </dgm:pt>
    <dgm:pt modelId="{B1B53B79-8A79-4F25-9349-6F0172A92EF8}" type="pres">
      <dgm:prSet presAssocID="{280C881B-02BF-4F0D-BC5B-F735029DE980}" presName="horz1" presStyleCnt="0"/>
      <dgm:spPr/>
    </dgm:pt>
    <dgm:pt modelId="{5F3FDF5A-87A9-4066-974C-7933E19461CE}" type="pres">
      <dgm:prSet presAssocID="{280C881B-02BF-4F0D-BC5B-F735029DE980}" presName="tx1" presStyleLbl="revTx" presStyleIdx="4" presStyleCnt="7"/>
      <dgm:spPr/>
    </dgm:pt>
    <dgm:pt modelId="{973184EF-2169-4316-B661-D5D705128CFB}" type="pres">
      <dgm:prSet presAssocID="{280C881B-02BF-4F0D-BC5B-F735029DE980}" presName="vert1" presStyleCnt="0"/>
      <dgm:spPr/>
    </dgm:pt>
    <dgm:pt modelId="{52F1C911-30D6-410E-9DAA-A8AF482BDC57}" type="pres">
      <dgm:prSet presAssocID="{A1416E0E-B52D-4AAD-A4F6-24E0EE0341DC}" presName="vertSpace2a" presStyleCnt="0"/>
      <dgm:spPr/>
    </dgm:pt>
    <dgm:pt modelId="{8A43F03A-B6CB-480F-A7B2-042410D596F1}" type="pres">
      <dgm:prSet presAssocID="{A1416E0E-B52D-4AAD-A4F6-24E0EE0341DC}" presName="horz2" presStyleCnt="0"/>
      <dgm:spPr/>
    </dgm:pt>
    <dgm:pt modelId="{6D1A4746-90E4-4DBB-A549-F81EDCAF7259}" type="pres">
      <dgm:prSet presAssocID="{A1416E0E-B52D-4AAD-A4F6-24E0EE0341DC}" presName="horzSpace2" presStyleCnt="0"/>
      <dgm:spPr/>
    </dgm:pt>
    <dgm:pt modelId="{D1103300-0CFD-4F51-A42F-A67E7EC1425A}" type="pres">
      <dgm:prSet presAssocID="{A1416E0E-B52D-4AAD-A4F6-24E0EE0341DC}" presName="tx2" presStyleLbl="revTx" presStyleIdx="5" presStyleCnt="7"/>
      <dgm:spPr/>
    </dgm:pt>
    <dgm:pt modelId="{B5D430F9-59D4-4B57-904C-45DAED0B7D61}" type="pres">
      <dgm:prSet presAssocID="{A1416E0E-B52D-4AAD-A4F6-24E0EE0341DC}" presName="vert2" presStyleCnt="0"/>
      <dgm:spPr/>
    </dgm:pt>
    <dgm:pt modelId="{0A3E79AA-D74E-47FB-82B8-C73BE83BA1FC}" type="pres">
      <dgm:prSet presAssocID="{A1416E0E-B52D-4AAD-A4F6-24E0EE0341DC}" presName="thinLine2b" presStyleLbl="callout" presStyleIdx="2" presStyleCnt="3"/>
      <dgm:spPr/>
    </dgm:pt>
    <dgm:pt modelId="{798492C4-2699-440E-B6E5-C152636D6A85}" type="pres">
      <dgm:prSet presAssocID="{A1416E0E-B52D-4AAD-A4F6-24E0EE0341DC}" presName="vertSpace2b" presStyleCnt="0"/>
      <dgm:spPr/>
    </dgm:pt>
    <dgm:pt modelId="{585911C3-F0C8-40D4-B63F-54148266308C}" type="pres">
      <dgm:prSet presAssocID="{0B9F7BDE-3ECA-4A04-BBDF-E58FCD40A0E4}" presName="thickLine" presStyleLbl="alignNode1" presStyleIdx="3" presStyleCnt="4"/>
      <dgm:spPr/>
    </dgm:pt>
    <dgm:pt modelId="{8F420608-9A5E-4206-AD25-165249196033}" type="pres">
      <dgm:prSet presAssocID="{0B9F7BDE-3ECA-4A04-BBDF-E58FCD40A0E4}" presName="horz1" presStyleCnt="0"/>
      <dgm:spPr/>
    </dgm:pt>
    <dgm:pt modelId="{D46FB9EC-47B2-407A-A926-1DD8927A5C64}" type="pres">
      <dgm:prSet presAssocID="{0B9F7BDE-3ECA-4A04-BBDF-E58FCD40A0E4}" presName="tx1" presStyleLbl="revTx" presStyleIdx="6" presStyleCnt="7" custScaleX="500000"/>
      <dgm:spPr/>
    </dgm:pt>
    <dgm:pt modelId="{56047BDE-6D2F-499A-8E2D-6707832A3018}" type="pres">
      <dgm:prSet presAssocID="{0B9F7BDE-3ECA-4A04-BBDF-E58FCD40A0E4}" presName="vert1" presStyleCnt="0"/>
      <dgm:spPr/>
    </dgm:pt>
  </dgm:ptLst>
  <dgm:cxnLst>
    <dgm:cxn modelId="{F23F8901-4DDC-4D1F-969E-EF5AA3FFC365}" srcId="{FB91FC14-8CF3-48D9-9DBD-19CE513D23BE}" destId="{10EDEB08-286F-45AB-9397-39BCB9E82C0A}" srcOrd="0" destOrd="0" parTransId="{4E160D28-D7E2-4229-880E-ABD0D6802F03}" sibTransId="{0C1D29D6-0B9A-4DBA-8A99-8A816424404B}"/>
    <dgm:cxn modelId="{410D5013-2566-4D11-AF96-049FC11E21C4}" type="presOf" srcId="{FB91FC14-8CF3-48D9-9DBD-19CE513D23BE}" destId="{2DEC9805-9746-4A5D-9E5D-FDE7D57C4E4C}" srcOrd="0" destOrd="0" presId="urn:microsoft.com/office/officeart/2008/layout/LinedList"/>
    <dgm:cxn modelId="{35819921-332D-47BF-B4BC-B4116113F055}" srcId="{E50CFA85-7264-4CFF-945C-CFFC34B1CDE6}" destId="{F9A4980D-B917-4E14-9786-B37A03BCF8BE}" srcOrd="0" destOrd="0" parTransId="{F1A4F456-F108-46AA-A80C-6FF9941536F0}" sibTransId="{5A47814F-60A2-4472-8FA8-A834739FB3A5}"/>
    <dgm:cxn modelId="{E3D8592A-33DC-4EBF-98DC-5C03D0E6F2CE}" srcId="{D785B610-AF3F-4B73-8260-5D873107C0AF}" destId="{0B9F7BDE-3ECA-4A04-BBDF-E58FCD40A0E4}" srcOrd="3" destOrd="0" parTransId="{03706A1A-C729-4C11-9732-98DDCEE1B7F7}" sibTransId="{E3E4B4B9-9548-42A2-87F1-301004C4834A}"/>
    <dgm:cxn modelId="{162CD22F-E038-4262-B501-C7BD8A03677E}" srcId="{D785B610-AF3F-4B73-8260-5D873107C0AF}" destId="{E50CFA85-7264-4CFF-945C-CFFC34B1CDE6}" srcOrd="1" destOrd="0" parTransId="{B8AD2BFC-3D1F-4201-9B8E-7360E5044B8A}" sibTransId="{0C23FB8F-25F9-4496-BF13-361EAD60EC62}"/>
    <dgm:cxn modelId="{CA841436-8EF3-45CD-9FC9-AD1225BB2B2F}" type="presOf" srcId="{E50CFA85-7264-4CFF-945C-CFFC34B1CDE6}" destId="{2322041A-BA97-461B-95E5-275FBC59C69E}" srcOrd="0" destOrd="0" presId="urn:microsoft.com/office/officeart/2008/layout/LinedList"/>
    <dgm:cxn modelId="{71EFC73B-0C46-4DE2-B714-5C55E45FD17A}" type="presOf" srcId="{0B9F7BDE-3ECA-4A04-BBDF-E58FCD40A0E4}" destId="{D46FB9EC-47B2-407A-A926-1DD8927A5C64}" srcOrd="0" destOrd="0" presId="urn:microsoft.com/office/officeart/2008/layout/LinedList"/>
    <dgm:cxn modelId="{D9C2958F-4938-4643-A69E-58A0697B866C}" type="presOf" srcId="{280C881B-02BF-4F0D-BC5B-F735029DE980}" destId="{5F3FDF5A-87A9-4066-974C-7933E19461CE}" srcOrd="0" destOrd="0" presId="urn:microsoft.com/office/officeart/2008/layout/LinedList"/>
    <dgm:cxn modelId="{6293279C-CC50-49A6-AF12-F65B05068CC9}" type="presOf" srcId="{A1416E0E-B52D-4AAD-A4F6-24E0EE0341DC}" destId="{D1103300-0CFD-4F51-A42F-A67E7EC1425A}" srcOrd="0" destOrd="0" presId="urn:microsoft.com/office/officeart/2008/layout/LinedList"/>
    <dgm:cxn modelId="{F8CC6CAF-51FD-48EE-AAA7-33820DC6EA0C}" type="presOf" srcId="{D785B610-AF3F-4B73-8260-5D873107C0AF}" destId="{A081B489-992A-4256-BA42-FBA45373AE11}" srcOrd="0" destOrd="0" presId="urn:microsoft.com/office/officeart/2008/layout/LinedList"/>
    <dgm:cxn modelId="{421810C8-C415-4D18-A475-6FED4CDFDCE1}" type="presOf" srcId="{10EDEB08-286F-45AB-9397-39BCB9E82C0A}" destId="{BE071D84-9583-45EF-A5C0-59ABF57EC4C0}" srcOrd="0" destOrd="0" presId="urn:microsoft.com/office/officeart/2008/layout/LinedList"/>
    <dgm:cxn modelId="{874159D9-32C8-4C54-9966-D609F5265C72}" srcId="{280C881B-02BF-4F0D-BC5B-F735029DE980}" destId="{A1416E0E-B52D-4AAD-A4F6-24E0EE0341DC}" srcOrd="0" destOrd="0" parTransId="{5EC486AB-47AC-4CD1-A9E2-3562193C16FC}" sibTransId="{EC6775B1-75F4-4C5C-AF9E-14D927602A81}"/>
    <dgm:cxn modelId="{17B8ACE6-503B-4F54-BBDD-22B17CCFAF01}" srcId="{D785B610-AF3F-4B73-8260-5D873107C0AF}" destId="{FB91FC14-8CF3-48D9-9DBD-19CE513D23BE}" srcOrd="0" destOrd="0" parTransId="{4A11E056-0A52-4957-8CAD-F505E5786EA3}" sibTransId="{6A4F224C-F12F-46DB-AC89-14E93298CBEC}"/>
    <dgm:cxn modelId="{77789AF7-00C5-4755-97AE-6922D8CC7BA4}" srcId="{D785B610-AF3F-4B73-8260-5D873107C0AF}" destId="{280C881B-02BF-4F0D-BC5B-F735029DE980}" srcOrd="2" destOrd="0" parTransId="{3104E7CB-EA49-4191-80DC-D8903C1B5130}" sibTransId="{79F2E2E6-5A5E-4341-8E24-EBB93CFF803B}"/>
    <dgm:cxn modelId="{6DC665FF-A848-4039-B5FC-F1F558270B1C}" type="presOf" srcId="{F9A4980D-B917-4E14-9786-B37A03BCF8BE}" destId="{B8DF4601-E6F0-45E4-A276-CA962B41042B}" srcOrd="0" destOrd="0" presId="urn:microsoft.com/office/officeart/2008/layout/LinedList"/>
    <dgm:cxn modelId="{DEFBA77F-7B5F-4E2C-A937-C95DE8185835}" type="presParOf" srcId="{A081B489-992A-4256-BA42-FBA45373AE11}" destId="{352B1551-EC07-48AE-AC79-9786DCF42FB0}" srcOrd="0" destOrd="0" presId="urn:microsoft.com/office/officeart/2008/layout/LinedList"/>
    <dgm:cxn modelId="{BC584549-B7F9-421E-BFA1-C4A524C99B34}" type="presParOf" srcId="{A081B489-992A-4256-BA42-FBA45373AE11}" destId="{644D90EC-C507-4389-87A6-B6925B78DB45}" srcOrd="1" destOrd="0" presId="urn:microsoft.com/office/officeart/2008/layout/LinedList"/>
    <dgm:cxn modelId="{D3E24345-1ECE-42CC-8BBF-47EADFB8C5C4}" type="presParOf" srcId="{644D90EC-C507-4389-87A6-B6925B78DB45}" destId="{2DEC9805-9746-4A5D-9E5D-FDE7D57C4E4C}" srcOrd="0" destOrd="0" presId="urn:microsoft.com/office/officeart/2008/layout/LinedList"/>
    <dgm:cxn modelId="{85A6AC25-9DBD-4BBA-871A-4CD062683684}" type="presParOf" srcId="{644D90EC-C507-4389-87A6-B6925B78DB45}" destId="{A45BC9DB-987D-4DF0-8683-2F4F640BF06C}" srcOrd="1" destOrd="0" presId="urn:microsoft.com/office/officeart/2008/layout/LinedList"/>
    <dgm:cxn modelId="{ABC56506-90D9-4ABF-89BD-9BAB4B4977F7}" type="presParOf" srcId="{A45BC9DB-987D-4DF0-8683-2F4F640BF06C}" destId="{E68A1076-2E71-4FF4-AD73-172D8F8E656D}" srcOrd="0" destOrd="0" presId="urn:microsoft.com/office/officeart/2008/layout/LinedList"/>
    <dgm:cxn modelId="{96B4D074-CAAA-4AB9-81A8-0AE2267844CF}" type="presParOf" srcId="{A45BC9DB-987D-4DF0-8683-2F4F640BF06C}" destId="{E3B4F582-1A1E-43FE-995B-4ACEF3D4CE91}" srcOrd="1" destOrd="0" presId="urn:microsoft.com/office/officeart/2008/layout/LinedList"/>
    <dgm:cxn modelId="{C8B54959-9CCC-460F-BBDB-9536CB069A3A}" type="presParOf" srcId="{E3B4F582-1A1E-43FE-995B-4ACEF3D4CE91}" destId="{95026485-AA62-4B32-97BF-820C25D541D8}" srcOrd="0" destOrd="0" presId="urn:microsoft.com/office/officeart/2008/layout/LinedList"/>
    <dgm:cxn modelId="{054C6C8E-F797-4B2D-B327-17E2137F8FFA}" type="presParOf" srcId="{E3B4F582-1A1E-43FE-995B-4ACEF3D4CE91}" destId="{BE071D84-9583-45EF-A5C0-59ABF57EC4C0}" srcOrd="1" destOrd="0" presId="urn:microsoft.com/office/officeart/2008/layout/LinedList"/>
    <dgm:cxn modelId="{F566965F-2909-4947-A2D0-708A62CB8829}" type="presParOf" srcId="{E3B4F582-1A1E-43FE-995B-4ACEF3D4CE91}" destId="{4AC45300-1751-4B20-8966-3A447E6F9C79}" srcOrd="2" destOrd="0" presId="urn:microsoft.com/office/officeart/2008/layout/LinedList"/>
    <dgm:cxn modelId="{411B9FFB-595F-40F8-8B47-4DF1A91C819D}" type="presParOf" srcId="{A45BC9DB-987D-4DF0-8683-2F4F640BF06C}" destId="{F6DE21D5-8F1E-4C82-BF3C-B99CA13172D4}" srcOrd="2" destOrd="0" presId="urn:microsoft.com/office/officeart/2008/layout/LinedList"/>
    <dgm:cxn modelId="{1E5D3D6B-9D22-45A9-B59C-1B39204A61FA}" type="presParOf" srcId="{A45BC9DB-987D-4DF0-8683-2F4F640BF06C}" destId="{CA51CDC2-6E8A-4308-8999-BB2D34D6FF97}" srcOrd="3" destOrd="0" presId="urn:microsoft.com/office/officeart/2008/layout/LinedList"/>
    <dgm:cxn modelId="{7F615CFF-D179-458F-AE98-2EF28FA0E788}" type="presParOf" srcId="{A081B489-992A-4256-BA42-FBA45373AE11}" destId="{E084042A-B092-4355-845D-650AD81041CB}" srcOrd="2" destOrd="0" presId="urn:microsoft.com/office/officeart/2008/layout/LinedList"/>
    <dgm:cxn modelId="{BEDC2554-CE0A-4A5C-BDEC-50D2F8A89238}" type="presParOf" srcId="{A081B489-992A-4256-BA42-FBA45373AE11}" destId="{3D0B1A7D-0837-4177-A499-6F8BC87F3400}" srcOrd="3" destOrd="0" presId="urn:microsoft.com/office/officeart/2008/layout/LinedList"/>
    <dgm:cxn modelId="{F3922C8A-ED7B-4847-85D4-1E8C9A9E2086}" type="presParOf" srcId="{3D0B1A7D-0837-4177-A499-6F8BC87F3400}" destId="{2322041A-BA97-461B-95E5-275FBC59C69E}" srcOrd="0" destOrd="0" presId="urn:microsoft.com/office/officeart/2008/layout/LinedList"/>
    <dgm:cxn modelId="{69EFE588-2297-4E08-9361-1CFCB0EE21A0}" type="presParOf" srcId="{3D0B1A7D-0837-4177-A499-6F8BC87F3400}" destId="{72F355CA-4AD7-4668-9C9B-019A1C997655}" srcOrd="1" destOrd="0" presId="urn:microsoft.com/office/officeart/2008/layout/LinedList"/>
    <dgm:cxn modelId="{78DEB195-1A6E-4072-82DB-3F2BE444E382}" type="presParOf" srcId="{72F355CA-4AD7-4668-9C9B-019A1C997655}" destId="{D9EC63D2-1C2F-4F91-A593-0261DC6E2FAC}" srcOrd="0" destOrd="0" presId="urn:microsoft.com/office/officeart/2008/layout/LinedList"/>
    <dgm:cxn modelId="{5803FB2F-15C5-4B2F-8869-1D85DA9E1DB5}" type="presParOf" srcId="{72F355CA-4AD7-4668-9C9B-019A1C997655}" destId="{EB50074A-1659-4569-9E4F-8E589243667B}" srcOrd="1" destOrd="0" presId="urn:microsoft.com/office/officeart/2008/layout/LinedList"/>
    <dgm:cxn modelId="{00794FA5-F88D-42C6-B88A-77110F1AABE5}" type="presParOf" srcId="{EB50074A-1659-4569-9E4F-8E589243667B}" destId="{3A5AD622-4CD3-476C-A814-546CA8858DF4}" srcOrd="0" destOrd="0" presId="urn:microsoft.com/office/officeart/2008/layout/LinedList"/>
    <dgm:cxn modelId="{1DB40465-4A29-4135-A0BB-C33F5C2DDDC6}" type="presParOf" srcId="{EB50074A-1659-4569-9E4F-8E589243667B}" destId="{B8DF4601-E6F0-45E4-A276-CA962B41042B}" srcOrd="1" destOrd="0" presId="urn:microsoft.com/office/officeart/2008/layout/LinedList"/>
    <dgm:cxn modelId="{3187C339-8953-4316-B298-14EA8D452E29}" type="presParOf" srcId="{EB50074A-1659-4569-9E4F-8E589243667B}" destId="{D19C77FD-EEEE-4595-A72F-CD56470AAE6D}" srcOrd="2" destOrd="0" presId="urn:microsoft.com/office/officeart/2008/layout/LinedList"/>
    <dgm:cxn modelId="{132CE3B1-9621-4250-BC3C-98B2020B01F0}" type="presParOf" srcId="{72F355CA-4AD7-4668-9C9B-019A1C997655}" destId="{0D76A96E-199E-4E98-8624-2141E62B2E29}" srcOrd="2" destOrd="0" presId="urn:microsoft.com/office/officeart/2008/layout/LinedList"/>
    <dgm:cxn modelId="{A7C78510-137B-4565-98C3-550CC14A4A55}" type="presParOf" srcId="{72F355CA-4AD7-4668-9C9B-019A1C997655}" destId="{E0C85AA0-014B-43CA-920D-316F1A195340}" srcOrd="3" destOrd="0" presId="urn:microsoft.com/office/officeart/2008/layout/LinedList"/>
    <dgm:cxn modelId="{494708E1-6E20-402A-B54A-C523F504AA3E}" type="presParOf" srcId="{A081B489-992A-4256-BA42-FBA45373AE11}" destId="{AFB6AFD4-AC30-4B22-B666-685F6CF05CF4}" srcOrd="4" destOrd="0" presId="urn:microsoft.com/office/officeart/2008/layout/LinedList"/>
    <dgm:cxn modelId="{4F8AAB96-C617-40B1-80DB-B6C11460D332}" type="presParOf" srcId="{A081B489-992A-4256-BA42-FBA45373AE11}" destId="{B1B53B79-8A79-4F25-9349-6F0172A92EF8}" srcOrd="5" destOrd="0" presId="urn:microsoft.com/office/officeart/2008/layout/LinedList"/>
    <dgm:cxn modelId="{EA0353C5-49CA-4300-BD5A-1038C2ABE6C3}" type="presParOf" srcId="{B1B53B79-8A79-4F25-9349-6F0172A92EF8}" destId="{5F3FDF5A-87A9-4066-974C-7933E19461CE}" srcOrd="0" destOrd="0" presId="urn:microsoft.com/office/officeart/2008/layout/LinedList"/>
    <dgm:cxn modelId="{082F3DCF-1854-49A3-8286-1B6D34EAA37C}" type="presParOf" srcId="{B1B53B79-8A79-4F25-9349-6F0172A92EF8}" destId="{973184EF-2169-4316-B661-D5D705128CFB}" srcOrd="1" destOrd="0" presId="urn:microsoft.com/office/officeart/2008/layout/LinedList"/>
    <dgm:cxn modelId="{A73657FB-9414-4FDE-8EBD-E1625145B03E}" type="presParOf" srcId="{973184EF-2169-4316-B661-D5D705128CFB}" destId="{52F1C911-30D6-410E-9DAA-A8AF482BDC57}" srcOrd="0" destOrd="0" presId="urn:microsoft.com/office/officeart/2008/layout/LinedList"/>
    <dgm:cxn modelId="{B4E6EC4A-C995-4AFC-A709-8B4CDE567C40}" type="presParOf" srcId="{973184EF-2169-4316-B661-D5D705128CFB}" destId="{8A43F03A-B6CB-480F-A7B2-042410D596F1}" srcOrd="1" destOrd="0" presId="urn:microsoft.com/office/officeart/2008/layout/LinedList"/>
    <dgm:cxn modelId="{B90516B0-22E5-4197-8D3F-EF83E60EFD21}" type="presParOf" srcId="{8A43F03A-B6CB-480F-A7B2-042410D596F1}" destId="{6D1A4746-90E4-4DBB-A549-F81EDCAF7259}" srcOrd="0" destOrd="0" presId="urn:microsoft.com/office/officeart/2008/layout/LinedList"/>
    <dgm:cxn modelId="{22C47640-BEA8-43DE-90E0-A8DBCCFA3508}" type="presParOf" srcId="{8A43F03A-B6CB-480F-A7B2-042410D596F1}" destId="{D1103300-0CFD-4F51-A42F-A67E7EC1425A}" srcOrd="1" destOrd="0" presId="urn:microsoft.com/office/officeart/2008/layout/LinedList"/>
    <dgm:cxn modelId="{FD015049-6125-4420-9556-084EF8E4CD14}" type="presParOf" srcId="{8A43F03A-B6CB-480F-A7B2-042410D596F1}" destId="{B5D430F9-59D4-4B57-904C-45DAED0B7D61}" srcOrd="2" destOrd="0" presId="urn:microsoft.com/office/officeart/2008/layout/LinedList"/>
    <dgm:cxn modelId="{FC340722-7DE5-4B4E-A105-E9246271048E}" type="presParOf" srcId="{973184EF-2169-4316-B661-D5D705128CFB}" destId="{0A3E79AA-D74E-47FB-82B8-C73BE83BA1FC}" srcOrd="2" destOrd="0" presId="urn:microsoft.com/office/officeart/2008/layout/LinedList"/>
    <dgm:cxn modelId="{54151891-7CF7-4FA3-8CB6-041246AED319}" type="presParOf" srcId="{973184EF-2169-4316-B661-D5D705128CFB}" destId="{798492C4-2699-440E-B6E5-C152636D6A85}" srcOrd="3" destOrd="0" presId="urn:microsoft.com/office/officeart/2008/layout/LinedList"/>
    <dgm:cxn modelId="{BB39EE43-0FC9-4C99-BA8D-7C774A9549C4}" type="presParOf" srcId="{A081B489-992A-4256-BA42-FBA45373AE11}" destId="{585911C3-F0C8-40D4-B63F-54148266308C}" srcOrd="6" destOrd="0" presId="urn:microsoft.com/office/officeart/2008/layout/LinedList"/>
    <dgm:cxn modelId="{727EBE4C-F74F-4B4E-A763-9AE25913F7FF}" type="presParOf" srcId="{A081B489-992A-4256-BA42-FBA45373AE11}" destId="{8F420608-9A5E-4206-AD25-165249196033}" srcOrd="7" destOrd="0" presId="urn:microsoft.com/office/officeart/2008/layout/LinedList"/>
    <dgm:cxn modelId="{A958DE34-D961-4018-8F2F-EF5E6061A8F5}" type="presParOf" srcId="{8F420608-9A5E-4206-AD25-165249196033}" destId="{D46FB9EC-47B2-407A-A926-1DD8927A5C64}" srcOrd="0" destOrd="0" presId="urn:microsoft.com/office/officeart/2008/layout/LinedList"/>
    <dgm:cxn modelId="{C0E48F56-E6C6-46B7-B7E3-CED2BA2D6A8E}" type="presParOf" srcId="{8F420608-9A5E-4206-AD25-165249196033}" destId="{56047BDE-6D2F-499A-8E2D-6707832A301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CD5145-AF11-4A6F-A28E-A2A9C98286FA}"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US"/>
        </a:p>
      </dgm:t>
    </dgm:pt>
    <dgm:pt modelId="{3F6BD1A9-A2AA-4EA4-9C6B-80C6AB6201AF}">
      <dgm:prSet phldrT="[Text]" custT="1"/>
      <dgm:spPr/>
      <dgm:t>
        <a:bodyPr/>
        <a:lstStyle/>
        <a:p>
          <a:r>
            <a:rPr lang="en-US" sz="1800" dirty="0"/>
            <a:t>Required? </a:t>
          </a:r>
          <a:endParaRPr lang="en-US" sz="1300" dirty="0"/>
        </a:p>
      </dgm:t>
    </dgm:pt>
    <dgm:pt modelId="{76670C49-28B6-4676-A663-48DA59175CC0}" type="parTrans" cxnId="{A72936D0-F23E-439D-85D4-86C7452DB07F}">
      <dgm:prSet/>
      <dgm:spPr/>
      <dgm:t>
        <a:bodyPr/>
        <a:lstStyle/>
        <a:p>
          <a:endParaRPr lang="en-US"/>
        </a:p>
      </dgm:t>
    </dgm:pt>
    <dgm:pt modelId="{FDE94E69-1EAE-4C95-82FD-F822EA63066D}" type="sibTrans" cxnId="{A72936D0-F23E-439D-85D4-86C7452DB07F}">
      <dgm:prSet/>
      <dgm:spPr/>
      <dgm:t>
        <a:bodyPr/>
        <a:lstStyle/>
        <a:p>
          <a:endParaRPr lang="en-US"/>
        </a:p>
      </dgm:t>
    </dgm:pt>
    <dgm:pt modelId="{CC7C8A04-96FE-4947-A2F8-738E223CEDD5}">
      <dgm:prSet phldrT="[Text]" custT="1"/>
      <dgm:spPr/>
      <dgm:t>
        <a:bodyPr/>
        <a:lstStyle/>
        <a:p>
          <a:r>
            <a:rPr lang="en-US" sz="2400" dirty="0"/>
            <a:t>CF1FR/LMCC/ NRCC-PRF-01 Performance or Prescriptive Compliance</a:t>
          </a:r>
        </a:p>
      </dgm:t>
    </dgm:pt>
    <dgm:pt modelId="{70884CC7-2A49-4B93-90BF-6C45F7B33B34}" type="parTrans" cxnId="{951053AE-FBAE-421D-8247-1745B9F9B84B}">
      <dgm:prSet/>
      <dgm:spPr/>
      <dgm:t>
        <a:bodyPr/>
        <a:lstStyle/>
        <a:p>
          <a:endParaRPr lang="en-US"/>
        </a:p>
      </dgm:t>
    </dgm:pt>
    <dgm:pt modelId="{E1A0ED53-A598-48E2-A4CF-6502E265B8A9}" type="sibTrans" cxnId="{951053AE-FBAE-421D-8247-1745B9F9B84B}">
      <dgm:prSet/>
      <dgm:spPr/>
      <dgm:t>
        <a:bodyPr/>
        <a:lstStyle/>
        <a:p>
          <a:endParaRPr lang="en-US"/>
        </a:p>
      </dgm:t>
    </dgm:pt>
    <dgm:pt modelId="{CE4C911C-6019-4EF1-94C3-CF51EC5A56C0}">
      <dgm:prSet phldrT="[Text]" custT="1"/>
      <dgm:spPr/>
      <dgm:t>
        <a:bodyPr/>
        <a:lstStyle/>
        <a:p>
          <a:r>
            <a:rPr lang="en-US" sz="1800" dirty="0"/>
            <a:t>Installed? </a:t>
          </a:r>
        </a:p>
      </dgm:t>
    </dgm:pt>
    <dgm:pt modelId="{5EBC8D53-F2E5-4CF2-AFD5-82697FBB331D}" type="parTrans" cxnId="{FD0DBC5C-F145-4FC2-B5BB-C98EE9F7E7A7}">
      <dgm:prSet/>
      <dgm:spPr/>
      <dgm:t>
        <a:bodyPr/>
        <a:lstStyle/>
        <a:p>
          <a:endParaRPr lang="en-US"/>
        </a:p>
      </dgm:t>
    </dgm:pt>
    <dgm:pt modelId="{653BE3DB-017C-432F-B480-0DAF09D587CE}" type="sibTrans" cxnId="{FD0DBC5C-F145-4FC2-B5BB-C98EE9F7E7A7}">
      <dgm:prSet/>
      <dgm:spPr/>
      <dgm:t>
        <a:bodyPr/>
        <a:lstStyle/>
        <a:p>
          <a:endParaRPr lang="en-US"/>
        </a:p>
      </dgm:t>
    </dgm:pt>
    <dgm:pt modelId="{7A9EDF15-6C23-4C20-8ED0-CAE620E870A7}">
      <dgm:prSet phldrT="[Text]" custT="1"/>
      <dgm:spPr/>
      <dgm:t>
        <a:bodyPr/>
        <a:lstStyle/>
        <a:p>
          <a:r>
            <a:rPr lang="en-US" sz="2400" dirty="0"/>
            <a:t>CF2R/LMCI/NRCA/NRCCs and Installer Verified documents</a:t>
          </a:r>
        </a:p>
      </dgm:t>
    </dgm:pt>
    <dgm:pt modelId="{5A64BE09-5E98-48C8-A160-797D8190463A}" type="parTrans" cxnId="{2FB62EDC-7B51-4925-9D70-7754ADCAF161}">
      <dgm:prSet/>
      <dgm:spPr/>
      <dgm:t>
        <a:bodyPr/>
        <a:lstStyle/>
        <a:p>
          <a:endParaRPr lang="en-US"/>
        </a:p>
      </dgm:t>
    </dgm:pt>
    <dgm:pt modelId="{F3869B28-78C1-49E7-BCBD-BBD425FA5081}" type="sibTrans" cxnId="{2FB62EDC-7B51-4925-9D70-7754ADCAF161}">
      <dgm:prSet/>
      <dgm:spPr/>
      <dgm:t>
        <a:bodyPr/>
        <a:lstStyle/>
        <a:p>
          <a:endParaRPr lang="en-US"/>
        </a:p>
      </dgm:t>
    </dgm:pt>
    <dgm:pt modelId="{2E148608-DCFD-4257-8977-68CDE5B2BE3F}">
      <dgm:prSet phldrT="[Text]" custT="1"/>
      <dgm:spPr/>
      <dgm:t>
        <a:bodyPr/>
        <a:lstStyle/>
        <a:p>
          <a:r>
            <a:rPr lang="en-US" sz="2400" dirty="0"/>
            <a:t>Submit permit applications, plans and required documents</a:t>
          </a:r>
        </a:p>
      </dgm:t>
    </dgm:pt>
    <dgm:pt modelId="{C49947AE-0B0F-4BAB-8D83-32C0E46986D3}" type="parTrans" cxnId="{0B456DE0-B767-4688-A1EB-28FFB64D8597}">
      <dgm:prSet/>
      <dgm:spPr/>
      <dgm:t>
        <a:bodyPr/>
        <a:lstStyle/>
        <a:p>
          <a:endParaRPr lang="en-US"/>
        </a:p>
      </dgm:t>
    </dgm:pt>
    <dgm:pt modelId="{6EDBBB61-8F7F-482A-B3A1-2D8BB8F87F91}" type="sibTrans" cxnId="{0B456DE0-B767-4688-A1EB-28FFB64D8597}">
      <dgm:prSet/>
      <dgm:spPr/>
      <dgm:t>
        <a:bodyPr/>
        <a:lstStyle/>
        <a:p>
          <a:endParaRPr lang="en-US"/>
        </a:p>
      </dgm:t>
    </dgm:pt>
    <dgm:pt modelId="{7B2F1EB9-A072-4F40-B764-7082AC85BE88}">
      <dgm:prSet phldrT="[Text]" custT="1"/>
      <dgm:spPr/>
      <dgm:t>
        <a:bodyPr/>
        <a:lstStyle/>
        <a:p>
          <a:r>
            <a:rPr lang="en-US" sz="1800" dirty="0"/>
            <a:t>Verified?  </a:t>
          </a:r>
        </a:p>
      </dgm:t>
    </dgm:pt>
    <dgm:pt modelId="{43D10CF0-65F6-4239-BFC6-A431F0C68688}" type="parTrans" cxnId="{C0930F94-4B67-4386-B403-202777B4EEFF}">
      <dgm:prSet/>
      <dgm:spPr/>
      <dgm:t>
        <a:bodyPr/>
        <a:lstStyle/>
        <a:p>
          <a:endParaRPr lang="en-US"/>
        </a:p>
      </dgm:t>
    </dgm:pt>
    <dgm:pt modelId="{0A09DC0D-8EC0-415B-8434-AA0CA7F32B1A}" type="sibTrans" cxnId="{C0930F94-4B67-4386-B403-202777B4EEFF}">
      <dgm:prSet/>
      <dgm:spPr/>
      <dgm:t>
        <a:bodyPr/>
        <a:lstStyle/>
        <a:p>
          <a:endParaRPr lang="en-US"/>
        </a:p>
      </dgm:t>
    </dgm:pt>
    <dgm:pt modelId="{9589F000-9936-4016-AAEA-088D9B2D3FB7}">
      <dgm:prSet phldrT="[Text]" custT="1"/>
      <dgm:spPr/>
      <dgm:t>
        <a:bodyPr/>
        <a:lstStyle/>
        <a:p>
          <a:r>
            <a:rPr lang="en-US" sz="2400" dirty="0"/>
            <a:t>CF3R/LMCA/ NRCVs for HERS verified measures</a:t>
          </a:r>
        </a:p>
      </dgm:t>
    </dgm:pt>
    <dgm:pt modelId="{724B0164-F75F-4C46-B64D-7E17A10EAF06}" type="parTrans" cxnId="{89BE2496-213A-465E-ACE9-41A4E34E7A55}">
      <dgm:prSet/>
      <dgm:spPr/>
      <dgm:t>
        <a:bodyPr/>
        <a:lstStyle/>
        <a:p>
          <a:endParaRPr lang="en-US"/>
        </a:p>
      </dgm:t>
    </dgm:pt>
    <dgm:pt modelId="{47475DA0-186A-48CB-9B48-A76578BA79EB}" type="sibTrans" cxnId="{89BE2496-213A-465E-ACE9-41A4E34E7A55}">
      <dgm:prSet/>
      <dgm:spPr/>
      <dgm:t>
        <a:bodyPr/>
        <a:lstStyle/>
        <a:p>
          <a:endParaRPr lang="en-US"/>
        </a:p>
      </dgm:t>
    </dgm:pt>
    <dgm:pt modelId="{61F7EE3C-E1D9-4915-840F-8012F874CEF3}">
      <dgm:prSet phldrT="[Text]" custT="1"/>
      <dgm:spPr/>
      <dgm:t>
        <a:bodyPr/>
        <a:lstStyle/>
        <a:p>
          <a:r>
            <a:rPr lang="en-US" sz="2400" dirty="0"/>
            <a:t>Rough and Final Inspections</a:t>
          </a:r>
        </a:p>
      </dgm:t>
    </dgm:pt>
    <dgm:pt modelId="{F3963722-CA46-42E5-860C-D09C40577172}" type="parTrans" cxnId="{7844CD35-3BAA-45FD-8D95-2123850699AF}">
      <dgm:prSet/>
      <dgm:spPr/>
      <dgm:t>
        <a:bodyPr/>
        <a:lstStyle/>
        <a:p>
          <a:endParaRPr lang="en-US"/>
        </a:p>
      </dgm:t>
    </dgm:pt>
    <dgm:pt modelId="{4BC8CAF1-065B-4842-927A-772C78C01DD9}" type="sibTrans" cxnId="{7844CD35-3BAA-45FD-8D95-2123850699AF}">
      <dgm:prSet/>
      <dgm:spPr/>
      <dgm:t>
        <a:bodyPr/>
        <a:lstStyle/>
        <a:p>
          <a:endParaRPr lang="en-US"/>
        </a:p>
      </dgm:t>
    </dgm:pt>
    <dgm:pt modelId="{ABC5C005-1A03-47EB-BAE4-989AC7DED8C4}">
      <dgm:prSet phldrT="[Text]" custT="1"/>
      <dgm:spPr/>
      <dgm:t>
        <a:bodyPr/>
        <a:lstStyle/>
        <a:p>
          <a:r>
            <a:rPr lang="en-US" sz="2400" dirty="0"/>
            <a:t>Plan Review</a:t>
          </a:r>
        </a:p>
      </dgm:t>
    </dgm:pt>
    <dgm:pt modelId="{896E2051-4F28-4EEF-AAFF-863B0F2DCECC}" type="parTrans" cxnId="{9D10F47E-5C2F-492D-9E9E-5449690E1353}">
      <dgm:prSet/>
      <dgm:spPr/>
      <dgm:t>
        <a:bodyPr/>
        <a:lstStyle/>
        <a:p>
          <a:endParaRPr lang="en-US"/>
        </a:p>
      </dgm:t>
    </dgm:pt>
    <dgm:pt modelId="{26E13536-97C4-4DAC-877C-5C395E6AFC4F}" type="sibTrans" cxnId="{9D10F47E-5C2F-492D-9E9E-5449690E1353}">
      <dgm:prSet/>
      <dgm:spPr/>
      <dgm:t>
        <a:bodyPr/>
        <a:lstStyle/>
        <a:p>
          <a:endParaRPr lang="en-US"/>
        </a:p>
      </dgm:t>
    </dgm:pt>
    <dgm:pt modelId="{DE20DA10-5E64-4A8B-B646-A2C3EC929DCF}" type="pres">
      <dgm:prSet presAssocID="{56CD5145-AF11-4A6F-A28E-A2A9C98286FA}" presName="linearFlow" presStyleCnt="0">
        <dgm:presLayoutVars>
          <dgm:dir/>
          <dgm:animLvl val="lvl"/>
          <dgm:resizeHandles val="exact"/>
        </dgm:presLayoutVars>
      </dgm:prSet>
      <dgm:spPr/>
    </dgm:pt>
    <dgm:pt modelId="{38457A38-6A52-4ED7-9715-36E41660F7D3}" type="pres">
      <dgm:prSet presAssocID="{3F6BD1A9-A2AA-4EA4-9C6B-80C6AB6201AF}" presName="composite" presStyleCnt="0"/>
      <dgm:spPr/>
    </dgm:pt>
    <dgm:pt modelId="{466C99AA-B870-4B9C-AF48-CB87CA70E8AF}" type="pres">
      <dgm:prSet presAssocID="{3F6BD1A9-A2AA-4EA4-9C6B-80C6AB6201AF}" presName="parentText" presStyleLbl="alignNode1" presStyleIdx="0" presStyleCnt="3">
        <dgm:presLayoutVars>
          <dgm:chMax val="1"/>
          <dgm:bulletEnabled val="1"/>
        </dgm:presLayoutVars>
      </dgm:prSet>
      <dgm:spPr/>
    </dgm:pt>
    <dgm:pt modelId="{18D61F20-F180-4544-B3CA-0384D373C117}" type="pres">
      <dgm:prSet presAssocID="{3F6BD1A9-A2AA-4EA4-9C6B-80C6AB6201AF}" presName="descendantText" presStyleLbl="alignAcc1" presStyleIdx="0" presStyleCnt="3">
        <dgm:presLayoutVars>
          <dgm:bulletEnabled val="1"/>
        </dgm:presLayoutVars>
      </dgm:prSet>
      <dgm:spPr/>
    </dgm:pt>
    <dgm:pt modelId="{87E8AC8D-54F1-4783-8241-1509F95529BE}" type="pres">
      <dgm:prSet presAssocID="{FDE94E69-1EAE-4C95-82FD-F822EA63066D}" presName="sp" presStyleCnt="0"/>
      <dgm:spPr/>
    </dgm:pt>
    <dgm:pt modelId="{82E8A3B4-0E0D-4D91-9E1F-44C89FDD1896}" type="pres">
      <dgm:prSet presAssocID="{CE4C911C-6019-4EF1-94C3-CF51EC5A56C0}" presName="composite" presStyleCnt="0"/>
      <dgm:spPr/>
    </dgm:pt>
    <dgm:pt modelId="{6B5F6925-FD66-4588-A32A-2F008BD85F63}" type="pres">
      <dgm:prSet presAssocID="{CE4C911C-6019-4EF1-94C3-CF51EC5A56C0}" presName="parentText" presStyleLbl="alignNode1" presStyleIdx="1" presStyleCnt="3" custLinFactNeighborY="0">
        <dgm:presLayoutVars>
          <dgm:chMax val="1"/>
          <dgm:bulletEnabled val="1"/>
        </dgm:presLayoutVars>
      </dgm:prSet>
      <dgm:spPr/>
    </dgm:pt>
    <dgm:pt modelId="{EDB71E7A-D0E6-483E-AB58-579C43B3878A}" type="pres">
      <dgm:prSet presAssocID="{CE4C911C-6019-4EF1-94C3-CF51EC5A56C0}" presName="descendantText" presStyleLbl="alignAcc1" presStyleIdx="1" presStyleCnt="3">
        <dgm:presLayoutVars>
          <dgm:bulletEnabled val="1"/>
        </dgm:presLayoutVars>
      </dgm:prSet>
      <dgm:spPr/>
    </dgm:pt>
    <dgm:pt modelId="{78AAD150-4BE1-42FC-A3CA-93C8A0E81C1D}" type="pres">
      <dgm:prSet presAssocID="{653BE3DB-017C-432F-B480-0DAF09D587CE}" presName="sp" presStyleCnt="0"/>
      <dgm:spPr/>
    </dgm:pt>
    <dgm:pt modelId="{722AE08F-173E-4CB8-9ED6-DFFFE59D8E55}" type="pres">
      <dgm:prSet presAssocID="{7B2F1EB9-A072-4F40-B764-7082AC85BE88}" presName="composite" presStyleCnt="0"/>
      <dgm:spPr/>
    </dgm:pt>
    <dgm:pt modelId="{DEFE55FC-732A-4C31-B7D5-435B32DA1E4B}" type="pres">
      <dgm:prSet presAssocID="{7B2F1EB9-A072-4F40-B764-7082AC85BE88}" presName="parentText" presStyleLbl="alignNode1" presStyleIdx="2" presStyleCnt="3">
        <dgm:presLayoutVars>
          <dgm:chMax val="1"/>
          <dgm:bulletEnabled val="1"/>
        </dgm:presLayoutVars>
      </dgm:prSet>
      <dgm:spPr/>
    </dgm:pt>
    <dgm:pt modelId="{53776482-B2A0-4F7F-BA1E-00E55E3B08BD}" type="pres">
      <dgm:prSet presAssocID="{7B2F1EB9-A072-4F40-B764-7082AC85BE88}" presName="descendantText" presStyleLbl="alignAcc1" presStyleIdx="2" presStyleCnt="3" custLinFactNeighborX="41631">
        <dgm:presLayoutVars>
          <dgm:bulletEnabled val="1"/>
        </dgm:presLayoutVars>
      </dgm:prSet>
      <dgm:spPr/>
    </dgm:pt>
  </dgm:ptLst>
  <dgm:cxnLst>
    <dgm:cxn modelId="{318E8B27-29B2-4AC8-950D-20E9CE0A53E0}" type="presOf" srcId="{7A9EDF15-6C23-4C20-8ED0-CAE620E870A7}" destId="{EDB71E7A-D0E6-483E-AB58-579C43B3878A}" srcOrd="0" destOrd="0" presId="urn:microsoft.com/office/officeart/2005/8/layout/chevron2"/>
    <dgm:cxn modelId="{7844CD35-3BAA-45FD-8D95-2123850699AF}" srcId="{7B2F1EB9-A072-4F40-B764-7082AC85BE88}" destId="{61F7EE3C-E1D9-4915-840F-8012F874CEF3}" srcOrd="1" destOrd="0" parTransId="{F3963722-CA46-42E5-860C-D09C40577172}" sibTransId="{4BC8CAF1-065B-4842-927A-772C78C01DD9}"/>
    <dgm:cxn modelId="{FD0DBC5C-F145-4FC2-B5BB-C98EE9F7E7A7}" srcId="{56CD5145-AF11-4A6F-A28E-A2A9C98286FA}" destId="{CE4C911C-6019-4EF1-94C3-CF51EC5A56C0}" srcOrd="1" destOrd="0" parTransId="{5EBC8D53-F2E5-4CF2-AFD5-82697FBB331D}" sibTransId="{653BE3DB-017C-432F-B480-0DAF09D587CE}"/>
    <dgm:cxn modelId="{A3CA0945-87A0-4314-BFB8-34ACFC163787}" type="presOf" srcId="{56CD5145-AF11-4A6F-A28E-A2A9C98286FA}" destId="{DE20DA10-5E64-4A8B-B646-A2C3EC929DCF}" srcOrd="0" destOrd="0" presId="urn:microsoft.com/office/officeart/2005/8/layout/chevron2"/>
    <dgm:cxn modelId="{92911446-15A4-41C9-9C3F-ABD730D81BF6}" type="presOf" srcId="{7B2F1EB9-A072-4F40-B764-7082AC85BE88}" destId="{DEFE55FC-732A-4C31-B7D5-435B32DA1E4B}" srcOrd="0" destOrd="0" presId="urn:microsoft.com/office/officeart/2005/8/layout/chevron2"/>
    <dgm:cxn modelId="{D7931866-20A2-44B7-B1C4-093938E7D816}" type="presOf" srcId="{2E148608-DCFD-4257-8977-68CDE5B2BE3F}" destId="{18D61F20-F180-4544-B3CA-0384D373C117}" srcOrd="0" destOrd="1" presId="urn:microsoft.com/office/officeart/2005/8/layout/chevron2"/>
    <dgm:cxn modelId="{2D251075-7CDE-437A-82B2-4ED2774C653A}" type="presOf" srcId="{CC7C8A04-96FE-4947-A2F8-738E223CEDD5}" destId="{18D61F20-F180-4544-B3CA-0384D373C117}" srcOrd="0" destOrd="0" presId="urn:microsoft.com/office/officeart/2005/8/layout/chevron2"/>
    <dgm:cxn modelId="{9D10F47E-5C2F-492D-9E9E-5449690E1353}" srcId="{3F6BD1A9-A2AA-4EA4-9C6B-80C6AB6201AF}" destId="{ABC5C005-1A03-47EB-BAE4-989AC7DED8C4}" srcOrd="2" destOrd="0" parTransId="{896E2051-4F28-4EEF-AAFF-863B0F2DCECC}" sibTransId="{26E13536-97C4-4DAC-877C-5C395E6AFC4F}"/>
    <dgm:cxn modelId="{C0930F94-4B67-4386-B403-202777B4EEFF}" srcId="{56CD5145-AF11-4A6F-A28E-A2A9C98286FA}" destId="{7B2F1EB9-A072-4F40-B764-7082AC85BE88}" srcOrd="2" destOrd="0" parTransId="{43D10CF0-65F6-4239-BFC6-A431F0C68688}" sibTransId="{0A09DC0D-8EC0-415B-8434-AA0CA7F32B1A}"/>
    <dgm:cxn modelId="{89BE2496-213A-465E-ACE9-41A4E34E7A55}" srcId="{7B2F1EB9-A072-4F40-B764-7082AC85BE88}" destId="{9589F000-9936-4016-AAEA-088D9B2D3FB7}" srcOrd="0" destOrd="0" parTransId="{724B0164-F75F-4C46-B64D-7E17A10EAF06}" sibTransId="{47475DA0-186A-48CB-9B48-A76578BA79EB}"/>
    <dgm:cxn modelId="{5BBF2199-341B-4D50-943C-A11790A73AB2}" type="presOf" srcId="{CE4C911C-6019-4EF1-94C3-CF51EC5A56C0}" destId="{6B5F6925-FD66-4588-A32A-2F008BD85F63}" srcOrd="0" destOrd="0" presId="urn:microsoft.com/office/officeart/2005/8/layout/chevron2"/>
    <dgm:cxn modelId="{951053AE-FBAE-421D-8247-1745B9F9B84B}" srcId="{3F6BD1A9-A2AA-4EA4-9C6B-80C6AB6201AF}" destId="{CC7C8A04-96FE-4947-A2F8-738E223CEDD5}" srcOrd="0" destOrd="0" parTransId="{70884CC7-2A49-4B93-90BF-6C45F7B33B34}" sibTransId="{E1A0ED53-A598-48E2-A4CF-6502E265B8A9}"/>
    <dgm:cxn modelId="{4D1EB7B0-0882-40D5-B39C-41EA0CF68CDF}" type="presOf" srcId="{61F7EE3C-E1D9-4915-840F-8012F874CEF3}" destId="{53776482-B2A0-4F7F-BA1E-00E55E3B08BD}" srcOrd="0" destOrd="1" presId="urn:microsoft.com/office/officeart/2005/8/layout/chevron2"/>
    <dgm:cxn modelId="{EC09C4CC-19A6-4A6D-8C5F-99E3BE737BF4}" type="presOf" srcId="{3F6BD1A9-A2AA-4EA4-9C6B-80C6AB6201AF}" destId="{466C99AA-B870-4B9C-AF48-CB87CA70E8AF}" srcOrd="0" destOrd="0" presId="urn:microsoft.com/office/officeart/2005/8/layout/chevron2"/>
    <dgm:cxn modelId="{A72936D0-F23E-439D-85D4-86C7452DB07F}" srcId="{56CD5145-AF11-4A6F-A28E-A2A9C98286FA}" destId="{3F6BD1A9-A2AA-4EA4-9C6B-80C6AB6201AF}" srcOrd="0" destOrd="0" parTransId="{76670C49-28B6-4676-A663-48DA59175CC0}" sibTransId="{FDE94E69-1EAE-4C95-82FD-F822EA63066D}"/>
    <dgm:cxn modelId="{2FB62EDC-7B51-4925-9D70-7754ADCAF161}" srcId="{CE4C911C-6019-4EF1-94C3-CF51EC5A56C0}" destId="{7A9EDF15-6C23-4C20-8ED0-CAE620E870A7}" srcOrd="0" destOrd="0" parTransId="{5A64BE09-5E98-48C8-A160-797D8190463A}" sibTransId="{F3869B28-78C1-49E7-BCBD-BBD425FA5081}"/>
    <dgm:cxn modelId="{0B456DE0-B767-4688-A1EB-28FFB64D8597}" srcId="{3F6BD1A9-A2AA-4EA4-9C6B-80C6AB6201AF}" destId="{2E148608-DCFD-4257-8977-68CDE5B2BE3F}" srcOrd="1" destOrd="0" parTransId="{C49947AE-0B0F-4BAB-8D83-32C0E46986D3}" sibTransId="{6EDBBB61-8F7F-482A-B3A1-2D8BB8F87F91}"/>
    <dgm:cxn modelId="{E7B29EE1-6883-4F17-8D1D-4F83F8E9EBAF}" type="presOf" srcId="{9589F000-9936-4016-AAEA-088D9B2D3FB7}" destId="{53776482-B2A0-4F7F-BA1E-00E55E3B08BD}" srcOrd="0" destOrd="0" presId="urn:microsoft.com/office/officeart/2005/8/layout/chevron2"/>
    <dgm:cxn modelId="{DFC421EE-BFF4-4513-A789-04C89FEEE238}" type="presOf" srcId="{ABC5C005-1A03-47EB-BAE4-989AC7DED8C4}" destId="{18D61F20-F180-4544-B3CA-0384D373C117}" srcOrd="0" destOrd="2" presId="urn:microsoft.com/office/officeart/2005/8/layout/chevron2"/>
    <dgm:cxn modelId="{2437490B-57CB-41BE-937D-08460F6BF0D5}" type="presParOf" srcId="{DE20DA10-5E64-4A8B-B646-A2C3EC929DCF}" destId="{38457A38-6A52-4ED7-9715-36E41660F7D3}" srcOrd="0" destOrd="0" presId="urn:microsoft.com/office/officeart/2005/8/layout/chevron2"/>
    <dgm:cxn modelId="{6EEE324F-456D-4FEC-89A2-77ECB3EDA66C}" type="presParOf" srcId="{38457A38-6A52-4ED7-9715-36E41660F7D3}" destId="{466C99AA-B870-4B9C-AF48-CB87CA70E8AF}" srcOrd="0" destOrd="0" presId="urn:microsoft.com/office/officeart/2005/8/layout/chevron2"/>
    <dgm:cxn modelId="{1A749EB0-A508-45A6-B02E-EB7CCBEA885B}" type="presParOf" srcId="{38457A38-6A52-4ED7-9715-36E41660F7D3}" destId="{18D61F20-F180-4544-B3CA-0384D373C117}" srcOrd="1" destOrd="0" presId="urn:microsoft.com/office/officeart/2005/8/layout/chevron2"/>
    <dgm:cxn modelId="{8872DE48-B660-4E38-818D-BCE39205A8B2}" type="presParOf" srcId="{DE20DA10-5E64-4A8B-B646-A2C3EC929DCF}" destId="{87E8AC8D-54F1-4783-8241-1509F95529BE}" srcOrd="1" destOrd="0" presId="urn:microsoft.com/office/officeart/2005/8/layout/chevron2"/>
    <dgm:cxn modelId="{28999BBC-ADB2-4B8C-AE2D-A191A14293E2}" type="presParOf" srcId="{DE20DA10-5E64-4A8B-B646-A2C3EC929DCF}" destId="{82E8A3B4-0E0D-4D91-9E1F-44C89FDD1896}" srcOrd="2" destOrd="0" presId="urn:microsoft.com/office/officeart/2005/8/layout/chevron2"/>
    <dgm:cxn modelId="{056AC283-F7CC-4AD3-83DA-2079EE286950}" type="presParOf" srcId="{82E8A3B4-0E0D-4D91-9E1F-44C89FDD1896}" destId="{6B5F6925-FD66-4588-A32A-2F008BD85F63}" srcOrd="0" destOrd="0" presId="urn:microsoft.com/office/officeart/2005/8/layout/chevron2"/>
    <dgm:cxn modelId="{8BBBC028-B55A-45F3-883F-9AAD989A9CD3}" type="presParOf" srcId="{82E8A3B4-0E0D-4D91-9E1F-44C89FDD1896}" destId="{EDB71E7A-D0E6-483E-AB58-579C43B3878A}" srcOrd="1" destOrd="0" presId="urn:microsoft.com/office/officeart/2005/8/layout/chevron2"/>
    <dgm:cxn modelId="{F288A108-228B-4F8F-9911-882767545315}" type="presParOf" srcId="{DE20DA10-5E64-4A8B-B646-A2C3EC929DCF}" destId="{78AAD150-4BE1-42FC-A3CA-93C8A0E81C1D}" srcOrd="3" destOrd="0" presId="urn:microsoft.com/office/officeart/2005/8/layout/chevron2"/>
    <dgm:cxn modelId="{D7885BD2-68D7-479E-B453-2486F86C6A98}" type="presParOf" srcId="{DE20DA10-5E64-4A8B-B646-A2C3EC929DCF}" destId="{722AE08F-173E-4CB8-9ED6-DFFFE59D8E55}" srcOrd="4" destOrd="0" presId="urn:microsoft.com/office/officeart/2005/8/layout/chevron2"/>
    <dgm:cxn modelId="{B0B40DC1-BD67-4CDA-8E8A-702ACD3D7740}" type="presParOf" srcId="{722AE08F-173E-4CB8-9ED6-DFFFE59D8E55}" destId="{DEFE55FC-732A-4C31-B7D5-435B32DA1E4B}" srcOrd="0" destOrd="0" presId="urn:microsoft.com/office/officeart/2005/8/layout/chevron2"/>
    <dgm:cxn modelId="{B84D312C-73D0-4CF5-94C8-EB761589CA24}" type="presParOf" srcId="{722AE08F-173E-4CB8-9ED6-DFFFE59D8E55}" destId="{53776482-B2A0-4F7F-BA1E-00E55E3B08B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CADCC71-BD7B-4639-AC88-413A8CF350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CFABB9D-5584-45D6-8CB3-A24167A65E9C}">
      <dgm:prSet phldrT="[Text]"/>
      <dgm:spPr/>
      <dgm:t>
        <a:bodyPr/>
        <a:lstStyle/>
        <a:p>
          <a:r>
            <a:rPr lang="en-US" dirty="0"/>
            <a:t>Compliance</a:t>
          </a:r>
        </a:p>
      </dgm:t>
    </dgm:pt>
    <dgm:pt modelId="{B8D590D9-42EE-4434-994E-82ECBB9AD90E}" type="parTrans" cxnId="{6D3FEEDF-F09C-4CD8-9F72-98FA677308CC}">
      <dgm:prSet/>
      <dgm:spPr/>
      <dgm:t>
        <a:bodyPr/>
        <a:lstStyle/>
        <a:p>
          <a:endParaRPr lang="en-US"/>
        </a:p>
      </dgm:t>
    </dgm:pt>
    <dgm:pt modelId="{CF6BE122-12DE-4A2F-8D19-38F22A680939}" type="sibTrans" cxnId="{6D3FEEDF-F09C-4CD8-9F72-98FA677308CC}">
      <dgm:prSet/>
      <dgm:spPr/>
      <dgm:t>
        <a:bodyPr/>
        <a:lstStyle/>
        <a:p>
          <a:endParaRPr lang="en-US"/>
        </a:p>
      </dgm:t>
    </dgm:pt>
    <dgm:pt modelId="{D4F19380-A164-4ADC-A984-B1AF5C8E8845}">
      <dgm:prSet phldrT="[Text]"/>
      <dgm:spPr/>
      <dgm:t>
        <a:bodyPr/>
        <a:lstStyle/>
        <a:p>
          <a:r>
            <a:rPr lang="en-US" dirty="0"/>
            <a:t>CF1R – Single Family (not MF residential)</a:t>
          </a:r>
        </a:p>
      </dgm:t>
    </dgm:pt>
    <dgm:pt modelId="{5438777A-9634-4E00-AA68-CF1B9469B84D}" type="parTrans" cxnId="{89A64CEC-AA26-4A33-9C9C-61C03EF9D5EA}">
      <dgm:prSet/>
      <dgm:spPr/>
      <dgm:t>
        <a:bodyPr/>
        <a:lstStyle/>
        <a:p>
          <a:endParaRPr lang="en-US"/>
        </a:p>
      </dgm:t>
    </dgm:pt>
    <dgm:pt modelId="{FB450F52-D7FC-495F-80D6-9EF6E13FC4F2}" type="sibTrans" cxnId="{89A64CEC-AA26-4A33-9C9C-61C03EF9D5EA}">
      <dgm:prSet/>
      <dgm:spPr/>
      <dgm:t>
        <a:bodyPr/>
        <a:lstStyle/>
        <a:p>
          <a:endParaRPr lang="en-US"/>
        </a:p>
      </dgm:t>
    </dgm:pt>
    <dgm:pt modelId="{5D94C37F-CE66-410B-B4A4-DD9B7B6A36CF}">
      <dgm:prSet phldrT="[Text]"/>
      <dgm:spPr/>
      <dgm:t>
        <a:bodyPr/>
        <a:lstStyle/>
        <a:p>
          <a:r>
            <a:rPr lang="en-US" dirty="0"/>
            <a:t>Installation </a:t>
          </a:r>
        </a:p>
      </dgm:t>
    </dgm:pt>
    <dgm:pt modelId="{A39B75A3-48AC-43F4-B096-3585577FD2F1}" type="parTrans" cxnId="{AB79832B-AFCD-44D7-8A3E-958B98DD8CA3}">
      <dgm:prSet/>
      <dgm:spPr/>
      <dgm:t>
        <a:bodyPr/>
        <a:lstStyle/>
        <a:p>
          <a:endParaRPr lang="en-US"/>
        </a:p>
      </dgm:t>
    </dgm:pt>
    <dgm:pt modelId="{62C8558F-1B91-4426-8AB0-D78686CDBC1E}" type="sibTrans" cxnId="{AB79832B-AFCD-44D7-8A3E-958B98DD8CA3}">
      <dgm:prSet/>
      <dgm:spPr/>
      <dgm:t>
        <a:bodyPr/>
        <a:lstStyle/>
        <a:p>
          <a:endParaRPr lang="en-US"/>
        </a:p>
      </dgm:t>
    </dgm:pt>
    <dgm:pt modelId="{656D1448-2952-4F5D-873D-3BCDAEAFA58A}">
      <dgm:prSet phldrT="[Text]"/>
      <dgm:spPr/>
      <dgm:t>
        <a:bodyPr/>
        <a:lstStyle/>
        <a:p>
          <a:r>
            <a:rPr lang="en-US" dirty="0"/>
            <a:t>CF2R- Single family (not MF residential)</a:t>
          </a:r>
        </a:p>
      </dgm:t>
    </dgm:pt>
    <dgm:pt modelId="{23A5A000-221F-46C7-810E-CDAF08AD3C62}" type="parTrans" cxnId="{2316FB1E-6E08-4B1A-9744-77EBA1866EE9}">
      <dgm:prSet/>
      <dgm:spPr/>
      <dgm:t>
        <a:bodyPr/>
        <a:lstStyle/>
        <a:p>
          <a:endParaRPr lang="en-US"/>
        </a:p>
      </dgm:t>
    </dgm:pt>
    <dgm:pt modelId="{F55FC06B-F1D1-4290-99DB-3132FAACED79}" type="sibTrans" cxnId="{2316FB1E-6E08-4B1A-9744-77EBA1866EE9}">
      <dgm:prSet/>
      <dgm:spPr/>
      <dgm:t>
        <a:bodyPr/>
        <a:lstStyle/>
        <a:p>
          <a:endParaRPr lang="en-US"/>
        </a:p>
      </dgm:t>
    </dgm:pt>
    <dgm:pt modelId="{193E6954-1405-403C-BDE1-94703BEC54C1}">
      <dgm:prSet phldrT="[Text]"/>
      <dgm:spPr/>
      <dgm:t>
        <a:bodyPr/>
        <a:lstStyle/>
        <a:p>
          <a:r>
            <a:rPr lang="en-US" dirty="0"/>
            <a:t>LMCC- Low rise multifamily</a:t>
          </a:r>
        </a:p>
      </dgm:t>
    </dgm:pt>
    <dgm:pt modelId="{FBF162D8-8FBF-4A83-B2AA-97BD5F232A68}" type="parTrans" cxnId="{3616FEF9-E112-4229-A841-8E6D88374E92}">
      <dgm:prSet/>
      <dgm:spPr/>
      <dgm:t>
        <a:bodyPr/>
        <a:lstStyle/>
        <a:p>
          <a:endParaRPr lang="en-US"/>
        </a:p>
      </dgm:t>
    </dgm:pt>
    <dgm:pt modelId="{1A6EEB65-B021-4164-8B40-C2FAA8398357}" type="sibTrans" cxnId="{3616FEF9-E112-4229-A841-8E6D88374E92}">
      <dgm:prSet/>
      <dgm:spPr/>
      <dgm:t>
        <a:bodyPr/>
        <a:lstStyle/>
        <a:p>
          <a:endParaRPr lang="en-US"/>
        </a:p>
      </dgm:t>
    </dgm:pt>
    <dgm:pt modelId="{4FFE4850-CCF4-4ABD-A7B7-83BD26CC5143}">
      <dgm:prSet phldrT="[Text]"/>
      <dgm:spPr/>
      <dgm:t>
        <a:bodyPr/>
        <a:lstStyle/>
        <a:p>
          <a:r>
            <a:rPr lang="en-US" dirty="0"/>
            <a:t>NRCC – High rise multifamily and non residential </a:t>
          </a:r>
        </a:p>
      </dgm:t>
    </dgm:pt>
    <dgm:pt modelId="{D43D0740-D5B7-4F92-92EA-603F9D4B27EF}" type="parTrans" cxnId="{BAA706AC-F8FF-46FB-A847-2A821DDDE1D7}">
      <dgm:prSet/>
      <dgm:spPr/>
      <dgm:t>
        <a:bodyPr/>
        <a:lstStyle/>
        <a:p>
          <a:endParaRPr lang="en-US"/>
        </a:p>
      </dgm:t>
    </dgm:pt>
    <dgm:pt modelId="{515C5F14-A840-4A45-A0F6-1854E8A272E9}" type="sibTrans" cxnId="{BAA706AC-F8FF-46FB-A847-2A821DDDE1D7}">
      <dgm:prSet/>
      <dgm:spPr/>
      <dgm:t>
        <a:bodyPr/>
        <a:lstStyle/>
        <a:p>
          <a:endParaRPr lang="en-US"/>
        </a:p>
      </dgm:t>
    </dgm:pt>
    <dgm:pt modelId="{A7E6BA7D-586F-481E-9A2C-0E28340CF4DE}">
      <dgm:prSet phldrT="[Text]"/>
      <dgm:spPr/>
      <dgm:t>
        <a:bodyPr/>
        <a:lstStyle/>
        <a:p>
          <a:r>
            <a:rPr lang="en-US" dirty="0"/>
            <a:t>LMCI -Low rise multifamily</a:t>
          </a:r>
        </a:p>
      </dgm:t>
    </dgm:pt>
    <dgm:pt modelId="{568D9693-A550-4387-B97B-C603D9B8E9C9}" type="parTrans" cxnId="{301AD08A-D4E5-49C1-BB02-05E74F4ED10A}">
      <dgm:prSet/>
      <dgm:spPr/>
      <dgm:t>
        <a:bodyPr/>
        <a:lstStyle/>
        <a:p>
          <a:endParaRPr lang="en-US"/>
        </a:p>
      </dgm:t>
    </dgm:pt>
    <dgm:pt modelId="{4C5B838A-111D-4846-8DE5-8022E0FC8991}" type="sibTrans" cxnId="{301AD08A-D4E5-49C1-BB02-05E74F4ED10A}">
      <dgm:prSet/>
      <dgm:spPr/>
      <dgm:t>
        <a:bodyPr/>
        <a:lstStyle/>
        <a:p>
          <a:endParaRPr lang="en-US"/>
        </a:p>
      </dgm:t>
    </dgm:pt>
    <dgm:pt modelId="{18368144-DF07-4E5E-8676-A94F5C2AE9FD}">
      <dgm:prSet phldrT="[Text]"/>
      <dgm:spPr/>
      <dgm:t>
        <a:bodyPr/>
        <a:lstStyle/>
        <a:p>
          <a:r>
            <a:rPr lang="en-US" dirty="0"/>
            <a:t>NRCA/NRCCs -High rise multifamily and non residential </a:t>
          </a:r>
        </a:p>
      </dgm:t>
    </dgm:pt>
    <dgm:pt modelId="{B43452F7-9F9D-45E5-9BA0-22A79FA0C0FA}" type="parTrans" cxnId="{4DA507B8-D1E3-42F8-9865-7F3F2736CE88}">
      <dgm:prSet/>
      <dgm:spPr/>
      <dgm:t>
        <a:bodyPr/>
        <a:lstStyle/>
        <a:p>
          <a:endParaRPr lang="en-US"/>
        </a:p>
      </dgm:t>
    </dgm:pt>
    <dgm:pt modelId="{AB5BE34A-EEE3-4F2B-B271-3AAFBC7679A6}" type="sibTrans" cxnId="{4DA507B8-D1E3-42F8-9865-7F3F2736CE88}">
      <dgm:prSet/>
      <dgm:spPr/>
      <dgm:t>
        <a:bodyPr/>
        <a:lstStyle/>
        <a:p>
          <a:endParaRPr lang="en-US"/>
        </a:p>
      </dgm:t>
    </dgm:pt>
    <dgm:pt modelId="{BE3B1085-BA31-4A5C-B7D3-6DB987453059}">
      <dgm:prSet phldrT="[Text]"/>
      <dgm:spPr/>
      <dgm:t>
        <a:bodyPr/>
        <a:lstStyle/>
        <a:p>
          <a:r>
            <a:rPr lang="en-US" dirty="0"/>
            <a:t>Verification </a:t>
          </a:r>
        </a:p>
      </dgm:t>
    </dgm:pt>
    <dgm:pt modelId="{7C96807A-64EC-4422-9216-80D07FAA8DDD}" type="parTrans" cxnId="{8A5EE427-88B6-4977-B29C-665EB71D353C}">
      <dgm:prSet/>
      <dgm:spPr/>
      <dgm:t>
        <a:bodyPr/>
        <a:lstStyle/>
        <a:p>
          <a:endParaRPr lang="en-US"/>
        </a:p>
      </dgm:t>
    </dgm:pt>
    <dgm:pt modelId="{B0E0581B-8752-47BB-88BC-F5E6E4E80A8A}" type="sibTrans" cxnId="{8A5EE427-88B6-4977-B29C-665EB71D353C}">
      <dgm:prSet/>
      <dgm:spPr/>
      <dgm:t>
        <a:bodyPr/>
        <a:lstStyle/>
        <a:p>
          <a:endParaRPr lang="en-US"/>
        </a:p>
      </dgm:t>
    </dgm:pt>
    <dgm:pt modelId="{08226F29-7262-47FF-B1D0-9462E80C26C0}">
      <dgm:prSet phldrT="[Text]"/>
      <dgm:spPr/>
      <dgm:t>
        <a:bodyPr/>
        <a:lstStyle/>
        <a:p>
          <a:endParaRPr lang="en-US" dirty="0"/>
        </a:p>
      </dgm:t>
    </dgm:pt>
    <dgm:pt modelId="{54A5FFBC-B6B2-4E43-AB74-97AE48E82ED7}" type="parTrans" cxnId="{55FBEB6D-CCC1-4E9B-8DE8-0A9E4EDA2414}">
      <dgm:prSet/>
      <dgm:spPr/>
      <dgm:t>
        <a:bodyPr/>
        <a:lstStyle/>
        <a:p>
          <a:endParaRPr lang="en-US"/>
        </a:p>
      </dgm:t>
    </dgm:pt>
    <dgm:pt modelId="{A6DD355D-5DDF-4188-ADC7-FFCD63E89980}" type="sibTrans" cxnId="{55FBEB6D-CCC1-4E9B-8DE8-0A9E4EDA2414}">
      <dgm:prSet/>
      <dgm:spPr/>
      <dgm:t>
        <a:bodyPr/>
        <a:lstStyle/>
        <a:p>
          <a:endParaRPr lang="en-US"/>
        </a:p>
      </dgm:t>
    </dgm:pt>
    <dgm:pt modelId="{CAB63C5C-3ECD-4C6A-8454-3B5C177F0773}">
      <dgm:prSet phldrT="[Text]"/>
      <dgm:spPr/>
      <dgm:t>
        <a:bodyPr/>
        <a:lstStyle/>
        <a:p>
          <a:r>
            <a:rPr lang="en-US" dirty="0"/>
            <a:t>CF3R- Single family (not MF residential)</a:t>
          </a:r>
        </a:p>
      </dgm:t>
    </dgm:pt>
    <dgm:pt modelId="{FB918A9B-E69A-4EE1-B09E-B336B516D232}" type="parTrans" cxnId="{AB36D721-7043-472B-88A8-F80A432FF03E}">
      <dgm:prSet/>
      <dgm:spPr/>
      <dgm:t>
        <a:bodyPr/>
        <a:lstStyle/>
        <a:p>
          <a:endParaRPr lang="en-US"/>
        </a:p>
      </dgm:t>
    </dgm:pt>
    <dgm:pt modelId="{0F20EC2D-1CA0-4C1A-ADC4-4519E6DDBE22}" type="sibTrans" cxnId="{AB36D721-7043-472B-88A8-F80A432FF03E}">
      <dgm:prSet/>
      <dgm:spPr/>
      <dgm:t>
        <a:bodyPr/>
        <a:lstStyle/>
        <a:p>
          <a:endParaRPr lang="en-US"/>
        </a:p>
      </dgm:t>
    </dgm:pt>
    <dgm:pt modelId="{B7EE7782-8567-4217-A3AE-301ABF063C70}">
      <dgm:prSet phldrT="[Text]"/>
      <dgm:spPr/>
      <dgm:t>
        <a:bodyPr/>
        <a:lstStyle/>
        <a:p>
          <a:r>
            <a:rPr lang="en-US" dirty="0"/>
            <a:t>LMCA- Low rise multifamily</a:t>
          </a:r>
        </a:p>
      </dgm:t>
    </dgm:pt>
    <dgm:pt modelId="{3F9D405E-5B7C-40F7-AE06-A1B01EA29624}" type="parTrans" cxnId="{E1382786-20DA-4289-87E1-189E9D25100D}">
      <dgm:prSet/>
      <dgm:spPr/>
      <dgm:t>
        <a:bodyPr/>
        <a:lstStyle/>
        <a:p>
          <a:endParaRPr lang="en-US"/>
        </a:p>
      </dgm:t>
    </dgm:pt>
    <dgm:pt modelId="{16EF3BD6-A076-4C9B-B4FE-40DAE8D8627A}" type="sibTrans" cxnId="{E1382786-20DA-4289-87E1-189E9D25100D}">
      <dgm:prSet/>
      <dgm:spPr/>
      <dgm:t>
        <a:bodyPr/>
        <a:lstStyle/>
        <a:p>
          <a:endParaRPr lang="en-US"/>
        </a:p>
      </dgm:t>
    </dgm:pt>
    <dgm:pt modelId="{6ACAC20C-88B9-439B-B8DB-F8ABC16D9157}">
      <dgm:prSet phldrT="[Text]"/>
      <dgm:spPr/>
      <dgm:t>
        <a:bodyPr/>
        <a:lstStyle/>
        <a:p>
          <a:r>
            <a:rPr lang="en-US" dirty="0"/>
            <a:t>NRCVs - High rise multifamily and nonresidential </a:t>
          </a:r>
        </a:p>
      </dgm:t>
    </dgm:pt>
    <dgm:pt modelId="{0C119E5C-0710-40A8-9E32-B1E3FC73D122}" type="parTrans" cxnId="{EC33248E-9079-421E-9EF9-7F8A4BFA8401}">
      <dgm:prSet/>
      <dgm:spPr/>
      <dgm:t>
        <a:bodyPr/>
        <a:lstStyle/>
        <a:p>
          <a:endParaRPr lang="en-US"/>
        </a:p>
      </dgm:t>
    </dgm:pt>
    <dgm:pt modelId="{57797524-B257-4067-A230-151972610A83}" type="sibTrans" cxnId="{EC33248E-9079-421E-9EF9-7F8A4BFA8401}">
      <dgm:prSet/>
      <dgm:spPr/>
      <dgm:t>
        <a:bodyPr/>
        <a:lstStyle/>
        <a:p>
          <a:endParaRPr lang="en-US"/>
        </a:p>
      </dgm:t>
    </dgm:pt>
    <dgm:pt modelId="{57581E0D-488E-461E-9B49-9A958A4D854D}" type="pres">
      <dgm:prSet presAssocID="{0CADCC71-BD7B-4639-AC88-413A8CF3509F}" presName="linear" presStyleCnt="0">
        <dgm:presLayoutVars>
          <dgm:animLvl val="lvl"/>
          <dgm:resizeHandles val="exact"/>
        </dgm:presLayoutVars>
      </dgm:prSet>
      <dgm:spPr/>
    </dgm:pt>
    <dgm:pt modelId="{FF845CA9-E692-4A5F-8A98-A5A5A13ABC8E}" type="pres">
      <dgm:prSet presAssocID="{CCFABB9D-5584-45D6-8CB3-A24167A65E9C}" presName="parentText" presStyleLbl="node1" presStyleIdx="0" presStyleCnt="3">
        <dgm:presLayoutVars>
          <dgm:chMax val="0"/>
          <dgm:bulletEnabled val="1"/>
        </dgm:presLayoutVars>
      </dgm:prSet>
      <dgm:spPr/>
    </dgm:pt>
    <dgm:pt modelId="{0C53BDDA-1B45-4ACF-870B-017F0E84EB41}" type="pres">
      <dgm:prSet presAssocID="{CCFABB9D-5584-45D6-8CB3-A24167A65E9C}" presName="childText" presStyleLbl="revTx" presStyleIdx="0" presStyleCnt="3">
        <dgm:presLayoutVars>
          <dgm:bulletEnabled val="1"/>
        </dgm:presLayoutVars>
      </dgm:prSet>
      <dgm:spPr/>
    </dgm:pt>
    <dgm:pt modelId="{1D5BEE76-FEDC-4561-A4F7-C51F9A737BDA}" type="pres">
      <dgm:prSet presAssocID="{5D94C37F-CE66-410B-B4A4-DD9B7B6A36CF}" presName="parentText" presStyleLbl="node1" presStyleIdx="1" presStyleCnt="3">
        <dgm:presLayoutVars>
          <dgm:chMax val="0"/>
          <dgm:bulletEnabled val="1"/>
        </dgm:presLayoutVars>
      </dgm:prSet>
      <dgm:spPr/>
    </dgm:pt>
    <dgm:pt modelId="{7DF6FAAF-AAF6-463C-A56A-87B498D00F58}" type="pres">
      <dgm:prSet presAssocID="{5D94C37F-CE66-410B-B4A4-DD9B7B6A36CF}" presName="childText" presStyleLbl="revTx" presStyleIdx="1" presStyleCnt="3">
        <dgm:presLayoutVars>
          <dgm:bulletEnabled val="1"/>
        </dgm:presLayoutVars>
      </dgm:prSet>
      <dgm:spPr/>
    </dgm:pt>
    <dgm:pt modelId="{5DB5EFB8-131E-4B91-ABA4-020F33FD1955}" type="pres">
      <dgm:prSet presAssocID="{BE3B1085-BA31-4A5C-B7D3-6DB987453059}" presName="parentText" presStyleLbl="node1" presStyleIdx="2" presStyleCnt="3">
        <dgm:presLayoutVars>
          <dgm:chMax val="0"/>
          <dgm:bulletEnabled val="1"/>
        </dgm:presLayoutVars>
      </dgm:prSet>
      <dgm:spPr/>
    </dgm:pt>
    <dgm:pt modelId="{D6529F80-3866-4252-AC03-F2A6D5F506F7}" type="pres">
      <dgm:prSet presAssocID="{BE3B1085-BA31-4A5C-B7D3-6DB987453059}" presName="childText" presStyleLbl="revTx" presStyleIdx="2" presStyleCnt="3">
        <dgm:presLayoutVars>
          <dgm:bulletEnabled val="1"/>
        </dgm:presLayoutVars>
      </dgm:prSet>
      <dgm:spPr/>
    </dgm:pt>
  </dgm:ptLst>
  <dgm:cxnLst>
    <dgm:cxn modelId="{2316FB1E-6E08-4B1A-9744-77EBA1866EE9}" srcId="{5D94C37F-CE66-410B-B4A4-DD9B7B6A36CF}" destId="{656D1448-2952-4F5D-873D-3BCDAEAFA58A}" srcOrd="0" destOrd="0" parTransId="{23A5A000-221F-46C7-810E-CDAF08AD3C62}" sibTransId="{F55FC06B-F1D1-4290-99DB-3132FAACED79}"/>
    <dgm:cxn modelId="{AB36D721-7043-472B-88A8-F80A432FF03E}" srcId="{BE3B1085-BA31-4A5C-B7D3-6DB987453059}" destId="{CAB63C5C-3ECD-4C6A-8454-3B5C177F0773}" srcOrd="0" destOrd="0" parTransId="{FB918A9B-E69A-4EE1-B09E-B336B516D232}" sibTransId="{0F20EC2D-1CA0-4C1A-ADC4-4519E6DDBE22}"/>
    <dgm:cxn modelId="{8A5EE427-88B6-4977-B29C-665EB71D353C}" srcId="{0CADCC71-BD7B-4639-AC88-413A8CF3509F}" destId="{BE3B1085-BA31-4A5C-B7D3-6DB987453059}" srcOrd="2" destOrd="0" parTransId="{7C96807A-64EC-4422-9216-80D07FAA8DDD}" sibTransId="{B0E0581B-8752-47BB-88BC-F5E6E4E80A8A}"/>
    <dgm:cxn modelId="{AB79832B-AFCD-44D7-8A3E-958B98DD8CA3}" srcId="{0CADCC71-BD7B-4639-AC88-413A8CF3509F}" destId="{5D94C37F-CE66-410B-B4A4-DD9B7B6A36CF}" srcOrd="1" destOrd="0" parTransId="{A39B75A3-48AC-43F4-B096-3585577FD2F1}" sibTransId="{62C8558F-1B91-4426-8AB0-D78686CDBC1E}"/>
    <dgm:cxn modelId="{7031F35E-96BC-4BFC-9950-9E3ADB48EA56}" type="presOf" srcId="{08226F29-7262-47FF-B1D0-9462E80C26C0}" destId="{D6529F80-3866-4252-AC03-F2A6D5F506F7}" srcOrd="0" destOrd="3" presId="urn:microsoft.com/office/officeart/2005/8/layout/vList2"/>
    <dgm:cxn modelId="{33CB0562-1383-4AFB-9035-8B3552048CE5}" type="presOf" srcId="{BE3B1085-BA31-4A5C-B7D3-6DB987453059}" destId="{5DB5EFB8-131E-4B91-ABA4-020F33FD1955}" srcOrd="0" destOrd="0" presId="urn:microsoft.com/office/officeart/2005/8/layout/vList2"/>
    <dgm:cxn modelId="{45493C48-E068-463C-B4AD-68AF4A54BB5C}" type="presOf" srcId="{B7EE7782-8567-4217-A3AE-301ABF063C70}" destId="{D6529F80-3866-4252-AC03-F2A6D5F506F7}" srcOrd="0" destOrd="1" presId="urn:microsoft.com/office/officeart/2005/8/layout/vList2"/>
    <dgm:cxn modelId="{55FBEB6D-CCC1-4E9B-8DE8-0A9E4EDA2414}" srcId="{BE3B1085-BA31-4A5C-B7D3-6DB987453059}" destId="{08226F29-7262-47FF-B1D0-9462E80C26C0}" srcOrd="3" destOrd="0" parTransId="{54A5FFBC-B6B2-4E43-AB74-97AE48E82ED7}" sibTransId="{A6DD355D-5DDF-4188-ADC7-FFCD63E89980}"/>
    <dgm:cxn modelId="{419ECD74-B7F7-46FB-867F-CEF796171AA5}" type="presOf" srcId="{4FFE4850-CCF4-4ABD-A7B7-83BD26CC5143}" destId="{0C53BDDA-1B45-4ACF-870B-017F0E84EB41}" srcOrd="0" destOrd="2" presId="urn:microsoft.com/office/officeart/2005/8/layout/vList2"/>
    <dgm:cxn modelId="{9311DB57-A21E-4BC3-BEA9-31EC29415E1F}" type="presOf" srcId="{D4F19380-A164-4ADC-A984-B1AF5C8E8845}" destId="{0C53BDDA-1B45-4ACF-870B-017F0E84EB41}" srcOrd="0" destOrd="0" presId="urn:microsoft.com/office/officeart/2005/8/layout/vList2"/>
    <dgm:cxn modelId="{79A5317F-46FE-49B5-B533-F7BACE65B987}" type="presOf" srcId="{5D94C37F-CE66-410B-B4A4-DD9B7B6A36CF}" destId="{1D5BEE76-FEDC-4561-A4F7-C51F9A737BDA}" srcOrd="0" destOrd="0" presId="urn:microsoft.com/office/officeart/2005/8/layout/vList2"/>
    <dgm:cxn modelId="{E1382786-20DA-4289-87E1-189E9D25100D}" srcId="{BE3B1085-BA31-4A5C-B7D3-6DB987453059}" destId="{B7EE7782-8567-4217-A3AE-301ABF063C70}" srcOrd="1" destOrd="0" parTransId="{3F9D405E-5B7C-40F7-AE06-A1B01EA29624}" sibTransId="{16EF3BD6-A076-4C9B-B4FE-40DAE8D8627A}"/>
    <dgm:cxn modelId="{301AD08A-D4E5-49C1-BB02-05E74F4ED10A}" srcId="{5D94C37F-CE66-410B-B4A4-DD9B7B6A36CF}" destId="{A7E6BA7D-586F-481E-9A2C-0E28340CF4DE}" srcOrd="1" destOrd="0" parTransId="{568D9693-A550-4387-B97B-C603D9B8E9C9}" sibTransId="{4C5B838A-111D-4846-8DE5-8022E0FC8991}"/>
    <dgm:cxn modelId="{EC33248E-9079-421E-9EF9-7F8A4BFA8401}" srcId="{BE3B1085-BA31-4A5C-B7D3-6DB987453059}" destId="{6ACAC20C-88B9-439B-B8DB-F8ABC16D9157}" srcOrd="2" destOrd="0" parTransId="{0C119E5C-0710-40A8-9E32-B1E3FC73D122}" sibTransId="{57797524-B257-4067-A230-151972610A83}"/>
    <dgm:cxn modelId="{BAA706AC-F8FF-46FB-A847-2A821DDDE1D7}" srcId="{CCFABB9D-5584-45D6-8CB3-A24167A65E9C}" destId="{4FFE4850-CCF4-4ABD-A7B7-83BD26CC5143}" srcOrd="2" destOrd="0" parTransId="{D43D0740-D5B7-4F92-92EA-603F9D4B27EF}" sibTransId="{515C5F14-A840-4A45-A0F6-1854E8A272E9}"/>
    <dgm:cxn modelId="{869723B1-8E4E-49F8-BF27-CAB41F517F5F}" type="presOf" srcId="{193E6954-1405-403C-BDE1-94703BEC54C1}" destId="{0C53BDDA-1B45-4ACF-870B-017F0E84EB41}" srcOrd="0" destOrd="1" presId="urn:microsoft.com/office/officeart/2005/8/layout/vList2"/>
    <dgm:cxn modelId="{4DA507B8-D1E3-42F8-9865-7F3F2736CE88}" srcId="{5D94C37F-CE66-410B-B4A4-DD9B7B6A36CF}" destId="{18368144-DF07-4E5E-8676-A94F5C2AE9FD}" srcOrd="2" destOrd="0" parTransId="{B43452F7-9F9D-45E5-9BA0-22A79FA0C0FA}" sibTransId="{AB5BE34A-EEE3-4F2B-B271-3AAFBC7679A6}"/>
    <dgm:cxn modelId="{03F0E8C0-714A-4AB7-8D4F-23269B7E327B}" type="presOf" srcId="{6ACAC20C-88B9-439B-B8DB-F8ABC16D9157}" destId="{D6529F80-3866-4252-AC03-F2A6D5F506F7}" srcOrd="0" destOrd="2" presId="urn:microsoft.com/office/officeart/2005/8/layout/vList2"/>
    <dgm:cxn modelId="{169953C1-0CCE-4335-99AC-C3C66F09F4D8}" type="presOf" srcId="{CAB63C5C-3ECD-4C6A-8454-3B5C177F0773}" destId="{D6529F80-3866-4252-AC03-F2A6D5F506F7}" srcOrd="0" destOrd="0" presId="urn:microsoft.com/office/officeart/2005/8/layout/vList2"/>
    <dgm:cxn modelId="{7D5909CA-172C-4C31-972E-761266DBBDF7}" type="presOf" srcId="{A7E6BA7D-586F-481E-9A2C-0E28340CF4DE}" destId="{7DF6FAAF-AAF6-463C-A56A-87B498D00F58}" srcOrd="0" destOrd="1" presId="urn:microsoft.com/office/officeart/2005/8/layout/vList2"/>
    <dgm:cxn modelId="{80067FD6-5CFF-441F-B073-FA44CD2F48B0}" type="presOf" srcId="{CCFABB9D-5584-45D6-8CB3-A24167A65E9C}" destId="{FF845CA9-E692-4A5F-8A98-A5A5A13ABC8E}" srcOrd="0" destOrd="0" presId="urn:microsoft.com/office/officeart/2005/8/layout/vList2"/>
    <dgm:cxn modelId="{6D3FEEDF-F09C-4CD8-9F72-98FA677308CC}" srcId="{0CADCC71-BD7B-4639-AC88-413A8CF3509F}" destId="{CCFABB9D-5584-45D6-8CB3-A24167A65E9C}" srcOrd="0" destOrd="0" parTransId="{B8D590D9-42EE-4434-994E-82ECBB9AD90E}" sibTransId="{CF6BE122-12DE-4A2F-8D19-38F22A680939}"/>
    <dgm:cxn modelId="{89A64CEC-AA26-4A33-9C9C-61C03EF9D5EA}" srcId="{CCFABB9D-5584-45D6-8CB3-A24167A65E9C}" destId="{D4F19380-A164-4ADC-A984-B1AF5C8E8845}" srcOrd="0" destOrd="0" parTransId="{5438777A-9634-4E00-AA68-CF1B9469B84D}" sibTransId="{FB450F52-D7FC-495F-80D6-9EF6E13FC4F2}"/>
    <dgm:cxn modelId="{0239D0F2-A902-42F6-B25A-163C0AD4C830}" type="presOf" srcId="{0CADCC71-BD7B-4639-AC88-413A8CF3509F}" destId="{57581E0D-488E-461E-9B49-9A958A4D854D}" srcOrd="0" destOrd="0" presId="urn:microsoft.com/office/officeart/2005/8/layout/vList2"/>
    <dgm:cxn modelId="{3B0A50F3-80AC-4DC2-8519-65D9A0178067}" type="presOf" srcId="{656D1448-2952-4F5D-873D-3BCDAEAFA58A}" destId="{7DF6FAAF-AAF6-463C-A56A-87B498D00F58}" srcOrd="0" destOrd="0" presId="urn:microsoft.com/office/officeart/2005/8/layout/vList2"/>
    <dgm:cxn modelId="{3616FEF9-E112-4229-A841-8E6D88374E92}" srcId="{CCFABB9D-5584-45D6-8CB3-A24167A65E9C}" destId="{193E6954-1405-403C-BDE1-94703BEC54C1}" srcOrd="1" destOrd="0" parTransId="{FBF162D8-8FBF-4A83-B2AA-97BD5F232A68}" sibTransId="{1A6EEB65-B021-4164-8B40-C2FAA8398357}"/>
    <dgm:cxn modelId="{F7754BFB-1EBC-45C3-8F20-50F4EA8F66EB}" type="presOf" srcId="{18368144-DF07-4E5E-8676-A94F5C2AE9FD}" destId="{7DF6FAAF-AAF6-463C-A56A-87B498D00F58}" srcOrd="0" destOrd="2" presId="urn:microsoft.com/office/officeart/2005/8/layout/vList2"/>
    <dgm:cxn modelId="{DCC6AB56-D489-478E-B293-061275E50277}" type="presParOf" srcId="{57581E0D-488E-461E-9B49-9A958A4D854D}" destId="{FF845CA9-E692-4A5F-8A98-A5A5A13ABC8E}" srcOrd="0" destOrd="0" presId="urn:microsoft.com/office/officeart/2005/8/layout/vList2"/>
    <dgm:cxn modelId="{BE8C0B0E-F8A2-43C5-9386-26C14F924094}" type="presParOf" srcId="{57581E0D-488E-461E-9B49-9A958A4D854D}" destId="{0C53BDDA-1B45-4ACF-870B-017F0E84EB41}" srcOrd="1" destOrd="0" presId="urn:microsoft.com/office/officeart/2005/8/layout/vList2"/>
    <dgm:cxn modelId="{C39CC636-D9C6-4BA0-833D-BA37032CEEB0}" type="presParOf" srcId="{57581E0D-488E-461E-9B49-9A958A4D854D}" destId="{1D5BEE76-FEDC-4561-A4F7-C51F9A737BDA}" srcOrd="2" destOrd="0" presId="urn:microsoft.com/office/officeart/2005/8/layout/vList2"/>
    <dgm:cxn modelId="{6E19592E-8F3B-4A6D-864A-E365187CCF56}" type="presParOf" srcId="{57581E0D-488E-461E-9B49-9A958A4D854D}" destId="{7DF6FAAF-AAF6-463C-A56A-87B498D00F58}" srcOrd="3" destOrd="0" presId="urn:microsoft.com/office/officeart/2005/8/layout/vList2"/>
    <dgm:cxn modelId="{6B9A258A-6EAB-4864-8FE1-560D4A6E94C4}" type="presParOf" srcId="{57581E0D-488E-461E-9B49-9A958A4D854D}" destId="{5DB5EFB8-131E-4B91-ABA4-020F33FD1955}" srcOrd="4" destOrd="0" presId="urn:microsoft.com/office/officeart/2005/8/layout/vList2"/>
    <dgm:cxn modelId="{9A90175C-5414-4D31-A863-C84C6306DB51}" type="presParOf" srcId="{57581E0D-488E-461E-9B49-9A958A4D854D}" destId="{D6529F80-3866-4252-AC03-F2A6D5F506F7}"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AE3449DC-E875-4F53-A48A-6F4B283A01C4}">
      <dgm:prSet custT="1"/>
      <dgm:spPr/>
      <dgm:t>
        <a:bodyPr/>
        <a:lstStyle/>
        <a:p>
          <a:pPr>
            <a:lnSpc>
              <a:spcPct val="100000"/>
            </a:lnSpc>
          </a:pPr>
          <a:r>
            <a:rPr lang="en-US" sz="2000" dirty="0"/>
            <a:t>Not Feasible </a:t>
          </a:r>
        </a:p>
      </dgm:t>
    </dgm:pt>
    <dgm:pt modelId="{A9600F04-40F6-43CE-88CC-AD3E26A51D24}" type="parTrans" cxnId="{BFFC682F-6A29-4930-85F9-00398CAE924C}">
      <dgm:prSet/>
      <dgm:spPr/>
      <dgm:t>
        <a:bodyPr/>
        <a:lstStyle/>
        <a:p>
          <a:endParaRPr lang="en-US"/>
        </a:p>
      </dgm:t>
    </dgm:pt>
    <dgm:pt modelId="{1E789C86-217D-40B7-A41E-4CD439962137}" type="sibTrans" cxnId="{BFFC682F-6A29-4930-85F9-00398CAE924C}">
      <dgm:prSet/>
      <dgm:spPr/>
      <dgm:t>
        <a:bodyPr/>
        <a:lstStyle/>
        <a:p>
          <a:endParaRPr lang="en-US"/>
        </a:p>
      </dgm:t>
    </dgm:pt>
    <dgm:pt modelId="{EFDC413E-E5FE-4676-A4C0-350894C6A57D}">
      <dgm:prSet custT="1"/>
      <dgm:spPr/>
      <dgm:t>
        <a:bodyPr/>
        <a:lstStyle/>
        <a:p>
          <a:pPr>
            <a:lnSpc>
              <a:spcPct val="100000"/>
            </a:lnSpc>
          </a:pPr>
          <a:r>
            <a:rPr lang="en-US" sz="2200" dirty="0"/>
            <a:t>Determined on a case-by-case basis. Burden on applicant to demonstrate.</a:t>
          </a:r>
        </a:p>
      </dgm:t>
    </dgm:pt>
    <dgm:pt modelId="{D318B2E0-E2BC-4CD0-9408-47F3FE7344FF}" type="parTrans" cxnId="{F4606DF9-1569-4D82-AE64-F533A4557698}">
      <dgm:prSet/>
      <dgm:spPr/>
      <dgm:t>
        <a:bodyPr/>
        <a:lstStyle/>
        <a:p>
          <a:endParaRPr lang="en-US"/>
        </a:p>
      </dgm:t>
    </dgm:pt>
    <dgm:pt modelId="{D7DF9D6C-C394-4F87-9618-86B122436E3B}" type="sibTrans" cxnId="{F4606DF9-1569-4D82-AE64-F533A4557698}">
      <dgm:prSet/>
      <dgm:spPr/>
      <dgm:t>
        <a:bodyPr/>
        <a:lstStyle/>
        <a:p>
          <a:endParaRPr lang="en-US"/>
        </a:p>
      </dgm:t>
    </dgm:pt>
    <dgm:pt modelId="{58C8F581-E1E6-4505-A455-46F44B2059FA}">
      <dgm:prSet custT="1"/>
      <dgm:spPr/>
      <dgm:t>
        <a:bodyPr/>
        <a:lstStyle/>
        <a:p>
          <a:pPr>
            <a:lnSpc>
              <a:spcPct val="100000"/>
            </a:lnSpc>
          </a:pPr>
          <a:r>
            <a:rPr lang="en-US" sz="2000" dirty="0"/>
            <a:t>Outdoor Appliance</a:t>
          </a:r>
        </a:p>
      </dgm:t>
    </dgm:pt>
    <dgm:pt modelId="{7A7DAFB7-4BDB-49A7-B99A-8FF5D6D96EDE}" type="parTrans" cxnId="{C96D2A02-838C-4E5D-89E1-D50C8A653353}">
      <dgm:prSet/>
      <dgm:spPr/>
      <dgm:t>
        <a:bodyPr/>
        <a:lstStyle/>
        <a:p>
          <a:endParaRPr lang="en-US"/>
        </a:p>
      </dgm:t>
    </dgm:pt>
    <dgm:pt modelId="{1DFF333D-1E99-4E7E-A4E6-F6DB3CEC876D}" type="sibTrans" cxnId="{C96D2A02-838C-4E5D-89E1-D50C8A653353}">
      <dgm:prSet/>
      <dgm:spPr/>
      <dgm:t>
        <a:bodyPr/>
        <a:lstStyle/>
        <a:p>
          <a:endParaRPr lang="en-US"/>
        </a:p>
      </dgm:t>
    </dgm:pt>
    <dgm:pt modelId="{0FED88C3-A18B-4605-9C91-529ADFE48731}">
      <dgm:prSet custT="1"/>
      <dgm:spPr/>
      <dgm:t>
        <a:bodyPr/>
        <a:lstStyle/>
        <a:p>
          <a:pPr>
            <a:lnSpc>
              <a:spcPct val="100000"/>
            </a:lnSpc>
          </a:pPr>
          <a:r>
            <a:rPr lang="en-US" sz="2200" dirty="0"/>
            <a:t>Outdoor fireplaces or Barbeques are allowed to be supplied with propane or natural gas. Limits gas in building.</a:t>
          </a:r>
        </a:p>
      </dgm:t>
    </dgm:pt>
    <dgm:pt modelId="{FD55E4A4-8618-474B-8E42-0FBEB637BC28}" type="parTrans" cxnId="{3C23FFB4-486E-49BF-8C62-9AA529C615D6}">
      <dgm:prSet/>
      <dgm:spPr/>
      <dgm:t>
        <a:bodyPr/>
        <a:lstStyle/>
        <a:p>
          <a:endParaRPr lang="en-US"/>
        </a:p>
      </dgm:t>
    </dgm:pt>
    <dgm:pt modelId="{13A1F09E-9649-46DB-B7A1-36FFB42FB661}" type="sibTrans" cxnId="{3C23FFB4-486E-49BF-8C62-9AA529C615D6}">
      <dgm:prSet/>
      <dgm:spPr/>
      <dgm:t>
        <a:bodyPr/>
        <a:lstStyle/>
        <a:p>
          <a:endParaRPr lang="en-US"/>
        </a:p>
      </dgm:t>
    </dgm:pt>
    <dgm:pt modelId="{B0240247-9F29-43DB-B80D-6D515F5A8A7B}">
      <dgm:prSet custT="1"/>
      <dgm:spPr/>
      <dgm:t>
        <a:bodyPr/>
        <a:lstStyle/>
        <a:p>
          <a:r>
            <a:rPr lang="en-US" sz="2000" dirty="0"/>
            <a:t>Specific Appliance</a:t>
          </a:r>
        </a:p>
      </dgm:t>
    </dgm:pt>
    <dgm:pt modelId="{B15018F8-5DE8-4480-A4FD-FFB94E8FC7E5}" type="parTrans" cxnId="{26462A73-EE0B-4D58-AB16-40491BEBD7C7}">
      <dgm:prSet/>
      <dgm:spPr/>
      <dgm:t>
        <a:bodyPr/>
        <a:lstStyle/>
        <a:p>
          <a:endParaRPr lang="en-US"/>
        </a:p>
      </dgm:t>
    </dgm:pt>
    <dgm:pt modelId="{156C0EDB-68E6-4206-8D0F-35B614EEBFA0}" type="sibTrans" cxnId="{26462A73-EE0B-4D58-AB16-40491BEBD7C7}">
      <dgm:prSet/>
      <dgm:spPr/>
      <dgm:t>
        <a:bodyPr/>
        <a:lstStyle/>
        <a:p>
          <a:endParaRPr lang="en-US"/>
        </a:p>
      </dgm:t>
    </dgm:pt>
    <dgm:pt modelId="{8ACDEEE8-67F2-494D-9E3F-98FCAAFF755F}">
      <dgm:prSet custT="1"/>
      <dgm:spPr/>
      <dgm:t>
        <a:bodyPr/>
        <a:lstStyle/>
        <a:p>
          <a:r>
            <a:rPr lang="en-US" sz="2200" dirty="0"/>
            <a:t>Specific appliance exemption granted but requires prewire for future electric appliance</a:t>
          </a:r>
        </a:p>
      </dgm:t>
    </dgm:pt>
    <dgm:pt modelId="{0E329530-63A9-4B7D-9C3F-7F2B668775F3}" type="parTrans" cxnId="{58FBB105-2E4E-43E3-BCC9-55D8DA0788C5}">
      <dgm:prSet/>
      <dgm:spPr/>
      <dgm:t>
        <a:bodyPr/>
        <a:lstStyle/>
        <a:p>
          <a:endParaRPr lang="en-US"/>
        </a:p>
      </dgm:t>
    </dgm:pt>
    <dgm:pt modelId="{75A1FB3C-ED52-4C97-863C-350D94BE99E1}" type="sibTrans" cxnId="{58FBB105-2E4E-43E3-BCC9-55D8DA0788C5}">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7C86B86D-8622-4E62-8A68-D315F977C989}" type="pres">
      <dgm:prSet presAssocID="{AE3449DC-E875-4F53-A48A-6F4B283A01C4}" presName="compNode" presStyleCnt="0"/>
      <dgm:spPr/>
    </dgm:pt>
    <dgm:pt modelId="{2219912D-FB76-4BCF-942C-0E10548FF78A}" type="pres">
      <dgm:prSet presAssocID="{AE3449DC-E875-4F53-A48A-6F4B283A01C4}" presName="bgRect" presStyleLbl="bgShp" presStyleIdx="0" presStyleCnt="3" custLinFactNeighborX="4570"/>
      <dgm:spPr/>
    </dgm:pt>
    <dgm:pt modelId="{854E7F3B-2E4C-411D-86A4-841A52B7BBE0}" type="pres">
      <dgm:prSet presAssocID="{AE3449DC-E875-4F53-A48A-6F4B283A01C4}" presName="iconRect" presStyleLbl="node1" presStyleIdx="0" presStyleCnt="3" custLinFactNeighborX="4470"/>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ybook"/>
        </a:ext>
      </dgm:extLst>
    </dgm:pt>
    <dgm:pt modelId="{0D6CB5E0-45FF-48A4-BF22-68327EDC5032}" type="pres">
      <dgm:prSet presAssocID="{AE3449DC-E875-4F53-A48A-6F4B283A01C4}" presName="spaceRect" presStyleCnt="0"/>
      <dgm:spPr/>
    </dgm:pt>
    <dgm:pt modelId="{0A582BF9-0E43-4AFE-BA3A-AD3CEDEB2DAA}" type="pres">
      <dgm:prSet presAssocID="{AE3449DC-E875-4F53-A48A-6F4B283A01C4}" presName="parTx" presStyleLbl="revTx" presStyleIdx="0" presStyleCnt="6">
        <dgm:presLayoutVars>
          <dgm:chMax val="0"/>
          <dgm:chPref val="0"/>
        </dgm:presLayoutVars>
      </dgm:prSet>
      <dgm:spPr/>
    </dgm:pt>
    <dgm:pt modelId="{ACAA27B3-836B-4704-8D31-ACCD014DEF92}" type="pres">
      <dgm:prSet presAssocID="{AE3449DC-E875-4F53-A48A-6F4B283A01C4}" presName="desTx" presStyleLbl="revTx" presStyleIdx="1" presStyleCnt="6" custScaleX="144470" custLinFactNeighborX="-26481" custLinFactNeighborY="-715">
        <dgm:presLayoutVars/>
      </dgm:prSet>
      <dgm:spPr/>
    </dgm:pt>
    <dgm:pt modelId="{49BCCE28-D321-43E2-9082-FDCC7AE0501C}" type="pres">
      <dgm:prSet presAssocID="{1E789C86-217D-40B7-A41E-4CD439962137}" presName="sibTrans" presStyleCnt="0"/>
      <dgm:spPr/>
    </dgm:pt>
    <dgm:pt modelId="{35AA3E2D-1D41-4FAA-961D-DE02324691F6}" type="pres">
      <dgm:prSet presAssocID="{B0240247-9F29-43DB-B80D-6D515F5A8A7B}" presName="compNode" presStyleCnt="0"/>
      <dgm:spPr/>
    </dgm:pt>
    <dgm:pt modelId="{DDA141FE-9821-484D-81DF-AC54393F409C}" type="pres">
      <dgm:prSet presAssocID="{B0240247-9F29-43DB-B80D-6D515F5A8A7B}" presName="bgRect" presStyleLbl="bgShp" presStyleIdx="1" presStyleCnt="3" custLinFactNeighborX="4368" custLinFactNeighborY="-1889"/>
      <dgm:spPr/>
    </dgm:pt>
    <dgm:pt modelId="{EF06749D-9E5E-4C1A-BEE1-8EAF261F359C}" type="pres">
      <dgm:prSet presAssocID="{B0240247-9F29-43DB-B80D-6D515F5A8A7B}" presName="iconRect" presStyleLbl="node1" presStyleIdx="1" presStyleCnt="3" custLinFactNeighborX="10430"/>
      <dgm:spPr>
        <a:blipFill rotWithShape="1">
          <a:blip xmlns:r="http://schemas.openxmlformats.org/officeDocument/2006/relationships" r:embed="rId3"/>
          <a:stretch>
            <a:fillRect/>
          </a:stretch>
        </a:blipFill>
        <a:ln>
          <a:noFill/>
        </a:ln>
      </dgm:spPr>
    </dgm:pt>
    <dgm:pt modelId="{C0A48BC0-9EB2-4EDD-8119-A964D8BEC047}" type="pres">
      <dgm:prSet presAssocID="{B0240247-9F29-43DB-B80D-6D515F5A8A7B}" presName="spaceRect" presStyleCnt="0"/>
      <dgm:spPr/>
    </dgm:pt>
    <dgm:pt modelId="{709087C1-106E-4C18-9FA2-30CEA9FDF1B4}" type="pres">
      <dgm:prSet presAssocID="{B0240247-9F29-43DB-B80D-6D515F5A8A7B}" presName="parTx" presStyleLbl="revTx" presStyleIdx="2" presStyleCnt="6" custFlipHor="1" custScaleX="70737" custScaleY="83454" custLinFactNeighborX="-14448" custLinFactNeighborY="12161">
        <dgm:presLayoutVars>
          <dgm:chMax val="0"/>
          <dgm:chPref val="0"/>
        </dgm:presLayoutVars>
      </dgm:prSet>
      <dgm:spPr/>
    </dgm:pt>
    <dgm:pt modelId="{D6342557-1424-4719-A6C4-10FCD83EB59E}" type="pres">
      <dgm:prSet presAssocID="{B0240247-9F29-43DB-B80D-6D515F5A8A7B}" presName="desTx" presStyleLbl="revTx" presStyleIdx="3" presStyleCnt="6" custScaleX="109277" custLinFactNeighborX="-5350" custLinFactNeighborY="-1889">
        <dgm:presLayoutVars/>
      </dgm:prSet>
      <dgm:spPr/>
    </dgm:pt>
    <dgm:pt modelId="{C0D194B3-7F9B-48A3-96D0-49BC2B8DC24C}" type="pres">
      <dgm:prSet presAssocID="{156C0EDB-68E6-4206-8D0F-35B614EEBFA0}" presName="sibTrans" presStyleCnt="0"/>
      <dgm:spPr/>
    </dgm:pt>
    <dgm:pt modelId="{D7ACF7CA-9122-43C7-84EA-DA2A16544CBF}" type="pres">
      <dgm:prSet presAssocID="{58C8F581-E1E6-4505-A455-46F44B2059FA}" presName="compNode" presStyleCnt="0"/>
      <dgm:spPr/>
    </dgm:pt>
    <dgm:pt modelId="{3502605A-D914-4F39-ACC9-4B03BE72E132}" type="pres">
      <dgm:prSet presAssocID="{58C8F581-E1E6-4505-A455-46F44B2059FA}" presName="bgRect" presStyleLbl="bgShp" presStyleIdx="2" presStyleCnt="3" custLinFactNeighborX="4570" custLinFactNeighborY="557"/>
      <dgm:spPr/>
    </dgm:pt>
    <dgm:pt modelId="{4594EB0C-3E3D-4017-A1AB-60FC6718D499}" type="pres">
      <dgm:prSet presAssocID="{58C8F581-E1E6-4505-A455-46F44B2059FA}" presName="iconRect" presStyleLbl="node1" presStyleIdx="2" presStyleCnt="3" custLinFactNeighborX="2980"/>
      <dgm:spPr>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noFill/>
        </a:ln>
      </dgm:spPr>
    </dgm:pt>
    <dgm:pt modelId="{14D758C5-6242-40D5-9252-8A8757311EF6}" type="pres">
      <dgm:prSet presAssocID="{58C8F581-E1E6-4505-A455-46F44B2059FA}" presName="spaceRect" presStyleCnt="0"/>
      <dgm:spPr/>
    </dgm:pt>
    <dgm:pt modelId="{AF547830-0311-4680-9C88-F740EBF91C61}" type="pres">
      <dgm:prSet presAssocID="{58C8F581-E1E6-4505-A455-46F44B2059FA}" presName="parTx" presStyleLbl="revTx" presStyleIdx="4" presStyleCnt="6">
        <dgm:presLayoutVars>
          <dgm:chMax val="0"/>
          <dgm:chPref val="0"/>
        </dgm:presLayoutVars>
      </dgm:prSet>
      <dgm:spPr/>
    </dgm:pt>
    <dgm:pt modelId="{1D424A01-32D6-4A1D-B4F2-B536E3E95D36}" type="pres">
      <dgm:prSet presAssocID="{58C8F581-E1E6-4505-A455-46F44B2059FA}" presName="desTx" presStyleLbl="revTx" presStyleIdx="5" presStyleCnt="6" custScaleX="137592" custLinFactNeighborX="-25544" custLinFactNeighborY="557">
        <dgm:presLayoutVars/>
      </dgm:prSet>
      <dgm:spPr/>
    </dgm:pt>
  </dgm:ptLst>
  <dgm:cxnLst>
    <dgm:cxn modelId="{C96D2A02-838C-4E5D-89E1-D50C8A653353}" srcId="{7A5EA1F2-4977-43D1-86AA-03E7404FB069}" destId="{58C8F581-E1E6-4505-A455-46F44B2059FA}" srcOrd="2" destOrd="0" parTransId="{7A7DAFB7-4BDB-49A7-B99A-8FF5D6D96EDE}" sibTransId="{1DFF333D-1E99-4E7E-A4E6-F6DB3CEC876D}"/>
    <dgm:cxn modelId="{58FBB105-2E4E-43E3-BCC9-55D8DA0788C5}" srcId="{B0240247-9F29-43DB-B80D-6D515F5A8A7B}" destId="{8ACDEEE8-67F2-494D-9E3F-98FCAAFF755F}" srcOrd="0" destOrd="0" parTransId="{0E329530-63A9-4B7D-9C3F-7F2B668775F3}" sibTransId="{75A1FB3C-ED52-4C97-863C-350D94BE99E1}"/>
    <dgm:cxn modelId="{BFFC682F-6A29-4930-85F9-00398CAE924C}" srcId="{7A5EA1F2-4977-43D1-86AA-03E7404FB069}" destId="{AE3449DC-E875-4F53-A48A-6F4B283A01C4}" srcOrd="0" destOrd="0" parTransId="{A9600F04-40F6-43CE-88CC-AD3E26A51D24}" sibTransId="{1E789C86-217D-40B7-A41E-4CD439962137}"/>
    <dgm:cxn modelId="{075CBA5D-C0CB-49CD-95B3-0374C677D46D}" type="presOf" srcId="{B0240247-9F29-43DB-B80D-6D515F5A8A7B}" destId="{709087C1-106E-4C18-9FA2-30CEA9FDF1B4}" srcOrd="0" destOrd="0" presId="urn:microsoft.com/office/officeart/2018/2/layout/IconVerticalSolidList"/>
    <dgm:cxn modelId="{46A6576E-3C05-4008-88D9-F9C3A2AE5BD7}" type="presOf" srcId="{0FED88C3-A18B-4605-9C91-529ADFE48731}" destId="{1D424A01-32D6-4A1D-B4F2-B536E3E95D36}" srcOrd="0" destOrd="0" presId="urn:microsoft.com/office/officeart/2018/2/layout/IconVerticalSolidList"/>
    <dgm:cxn modelId="{26462A73-EE0B-4D58-AB16-40491BEBD7C7}" srcId="{7A5EA1F2-4977-43D1-86AA-03E7404FB069}" destId="{B0240247-9F29-43DB-B80D-6D515F5A8A7B}" srcOrd="1" destOrd="0" parTransId="{B15018F8-5DE8-4480-A4FD-FFB94E8FC7E5}" sibTransId="{156C0EDB-68E6-4206-8D0F-35B614EEBFA0}"/>
    <dgm:cxn modelId="{009F8C8B-CB8E-4A14-B36B-A8A474CB39F1}" type="presOf" srcId="{7A5EA1F2-4977-43D1-86AA-03E7404FB069}" destId="{215A8126-28CD-48F4-A617-B5E6D696AED2}" srcOrd="0" destOrd="0" presId="urn:microsoft.com/office/officeart/2018/2/layout/IconVerticalSolidList"/>
    <dgm:cxn modelId="{3C23FFB4-486E-49BF-8C62-9AA529C615D6}" srcId="{58C8F581-E1E6-4505-A455-46F44B2059FA}" destId="{0FED88C3-A18B-4605-9C91-529ADFE48731}" srcOrd="0" destOrd="0" parTransId="{FD55E4A4-8618-474B-8E42-0FBEB637BC28}" sibTransId="{13A1F09E-9649-46DB-B7A1-36FFB42FB661}"/>
    <dgm:cxn modelId="{0F6D28D7-7786-461E-92F5-F72EEE9E9495}" type="presOf" srcId="{8ACDEEE8-67F2-494D-9E3F-98FCAAFF755F}" destId="{D6342557-1424-4719-A6C4-10FCD83EB59E}" srcOrd="0" destOrd="0" presId="urn:microsoft.com/office/officeart/2018/2/layout/IconVerticalSolidList"/>
    <dgm:cxn modelId="{9B6A35DA-9EE7-4E68-BB9F-4893BB6D7D8B}" type="presOf" srcId="{AE3449DC-E875-4F53-A48A-6F4B283A01C4}" destId="{0A582BF9-0E43-4AFE-BA3A-AD3CEDEB2DAA}" srcOrd="0" destOrd="0" presId="urn:microsoft.com/office/officeart/2018/2/layout/IconVerticalSolidList"/>
    <dgm:cxn modelId="{DAF78DEA-BAD8-4D54-9AAE-4AF2AB9E7015}" type="presOf" srcId="{EFDC413E-E5FE-4676-A4C0-350894C6A57D}" destId="{ACAA27B3-836B-4704-8D31-ACCD014DEF92}" srcOrd="0" destOrd="0" presId="urn:microsoft.com/office/officeart/2018/2/layout/IconVerticalSolidList"/>
    <dgm:cxn modelId="{ADFC11F1-34E0-40BB-ACB9-3782FBCEF0D3}" type="presOf" srcId="{58C8F581-E1E6-4505-A455-46F44B2059FA}" destId="{AF547830-0311-4680-9C88-F740EBF91C61}" srcOrd="0" destOrd="0" presId="urn:microsoft.com/office/officeart/2018/2/layout/IconVerticalSolidList"/>
    <dgm:cxn modelId="{F4606DF9-1569-4D82-AE64-F533A4557698}" srcId="{AE3449DC-E875-4F53-A48A-6F4B283A01C4}" destId="{EFDC413E-E5FE-4676-A4C0-350894C6A57D}" srcOrd="0" destOrd="0" parTransId="{D318B2E0-E2BC-4CD0-9408-47F3FE7344FF}" sibTransId="{D7DF9D6C-C394-4F87-9618-86B122436E3B}"/>
    <dgm:cxn modelId="{DCC8493A-26DB-4F95-B5EA-28FC8DC5474B}" type="presParOf" srcId="{215A8126-28CD-48F4-A617-B5E6D696AED2}" destId="{7C86B86D-8622-4E62-8A68-D315F977C989}" srcOrd="0" destOrd="0" presId="urn:microsoft.com/office/officeart/2018/2/layout/IconVerticalSolidList"/>
    <dgm:cxn modelId="{51B440D5-864D-4757-8E0F-149DD4BD0656}" type="presParOf" srcId="{7C86B86D-8622-4E62-8A68-D315F977C989}" destId="{2219912D-FB76-4BCF-942C-0E10548FF78A}" srcOrd="0" destOrd="0" presId="urn:microsoft.com/office/officeart/2018/2/layout/IconVerticalSolidList"/>
    <dgm:cxn modelId="{463D30F0-2756-4C4C-A4CD-C21BB8A2DC4E}" type="presParOf" srcId="{7C86B86D-8622-4E62-8A68-D315F977C989}" destId="{854E7F3B-2E4C-411D-86A4-841A52B7BBE0}" srcOrd="1" destOrd="0" presId="urn:microsoft.com/office/officeart/2018/2/layout/IconVerticalSolidList"/>
    <dgm:cxn modelId="{4F309E52-7632-4052-99DB-67663A7C7543}" type="presParOf" srcId="{7C86B86D-8622-4E62-8A68-D315F977C989}" destId="{0D6CB5E0-45FF-48A4-BF22-68327EDC5032}" srcOrd="2" destOrd="0" presId="urn:microsoft.com/office/officeart/2018/2/layout/IconVerticalSolidList"/>
    <dgm:cxn modelId="{69C09B3D-9D10-4F42-8AE0-3CD0044DE494}" type="presParOf" srcId="{7C86B86D-8622-4E62-8A68-D315F977C989}" destId="{0A582BF9-0E43-4AFE-BA3A-AD3CEDEB2DAA}" srcOrd="3" destOrd="0" presId="urn:microsoft.com/office/officeart/2018/2/layout/IconVerticalSolidList"/>
    <dgm:cxn modelId="{11C997E5-366C-43D6-BAA4-04DA2EB8B67C}" type="presParOf" srcId="{7C86B86D-8622-4E62-8A68-D315F977C989}" destId="{ACAA27B3-836B-4704-8D31-ACCD014DEF92}" srcOrd="4" destOrd="0" presId="urn:microsoft.com/office/officeart/2018/2/layout/IconVerticalSolidList"/>
    <dgm:cxn modelId="{EA1BCDF0-7459-433C-B87C-7AA303BFC6B4}" type="presParOf" srcId="{215A8126-28CD-48F4-A617-B5E6D696AED2}" destId="{49BCCE28-D321-43E2-9082-FDCC7AE0501C}" srcOrd="1" destOrd="0" presId="urn:microsoft.com/office/officeart/2018/2/layout/IconVerticalSolidList"/>
    <dgm:cxn modelId="{3779499D-C1A8-4AE2-BB4E-2F70B9AB6BF9}" type="presParOf" srcId="{215A8126-28CD-48F4-A617-B5E6D696AED2}" destId="{35AA3E2D-1D41-4FAA-961D-DE02324691F6}" srcOrd="2" destOrd="0" presId="urn:microsoft.com/office/officeart/2018/2/layout/IconVerticalSolidList"/>
    <dgm:cxn modelId="{4887E96A-10C1-40D1-9DF1-4892A9345B16}" type="presParOf" srcId="{35AA3E2D-1D41-4FAA-961D-DE02324691F6}" destId="{DDA141FE-9821-484D-81DF-AC54393F409C}" srcOrd="0" destOrd="0" presId="urn:microsoft.com/office/officeart/2018/2/layout/IconVerticalSolidList"/>
    <dgm:cxn modelId="{F8E95347-94EC-4563-86D6-3F34B8FA75DE}" type="presParOf" srcId="{35AA3E2D-1D41-4FAA-961D-DE02324691F6}" destId="{EF06749D-9E5E-4C1A-BEE1-8EAF261F359C}" srcOrd="1" destOrd="0" presId="urn:microsoft.com/office/officeart/2018/2/layout/IconVerticalSolidList"/>
    <dgm:cxn modelId="{C420EFE8-BC38-420F-B04A-55F5EA8E6458}" type="presParOf" srcId="{35AA3E2D-1D41-4FAA-961D-DE02324691F6}" destId="{C0A48BC0-9EB2-4EDD-8119-A964D8BEC047}" srcOrd="2" destOrd="0" presId="urn:microsoft.com/office/officeart/2018/2/layout/IconVerticalSolidList"/>
    <dgm:cxn modelId="{AC137B31-1890-44A5-8EC8-29E8B46F19AE}" type="presParOf" srcId="{35AA3E2D-1D41-4FAA-961D-DE02324691F6}" destId="{709087C1-106E-4C18-9FA2-30CEA9FDF1B4}" srcOrd="3" destOrd="0" presId="urn:microsoft.com/office/officeart/2018/2/layout/IconVerticalSolidList"/>
    <dgm:cxn modelId="{9BF41787-B14A-4D2C-B497-9907959C995C}" type="presParOf" srcId="{35AA3E2D-1D41-4FAA-961D-DE02324691F6}" destId="{D6342557-1424-4719-A6C4-10FCD83EB59E}" srcOrd="4" destOrd="0" presId="urn:microsoft.com/office/officeart/2018/2/layout/IconVerticalSolidList"/>
    <dgm:cxn modelId="{7E0B5C5B-DC72-410C-9367-E6F6A4A0F03B}" type="presParOf" srcId="{215A8126-28CD-48F4-A617-B5E6D696AED2}" destId="{C0D194B3-7F9B-48A3-96D0-49BC2B8DC24C}" srcOrd="3" destOrd="0" presId="urn:microsoft.com/office/officeart/2018/2/layout/IconVerticalSolidList"/>
    <dgm:cxn modelId="{96B6CBDF-5AF9-4B48-A900-A209FA876B7C}" type="presParOf" srcId="{215A8126-28CD-48F4-A617-B5E6D696AED2}" destId="{D7ACF7CA-9122-43C7-84EA-DA2A16544CBF}" srcOrd="4" destOrd="0" presId="urn:microsoft.com/office/officeart/2018/2/layout/IconVerticalSolidList"/>
    <dgm:cxn modelId="{F1377848-A896-48C3-A22B-21EE25AEFC64}" type="presParOf" srcId="{D7ACF7CA-9122-43C7-84EA-DA2A16544CBF}" destId="{3502605A-D914-4F39-ACC9-4B03BE72E132}" srcOrd="0" destOrd="0" presId="urn:microsoft.com/office/officeart/2018/2/layout/IconVerticalSolidList"/>
    <dgm:cxn modelId="{6511990D-5D98-4EEB-9B40-2DD65EA603A5}" type="presParOf" srcId="{D7ACF7CA-9122-43C7-84EA-DA2A16544CBF}" destId="{4594EB0C-3E3D-4017-A1AB-60FC6718D499}" srcOrd="1" destOrd="0" presId="urn:microsoft.com/office/officeart/2018/2/layout/IconVerticalSolidList"/>
    <dgm:cxn modelId="{5452072C-876E-4D0B-80C1-9108DD03B64F}" type="presParOf" srcId="{D7ACF7CA-9122-43C7-84EA-DA2A16544CBF}" destId="{14D758C5-6242-40D5-9252-8A8757311EF6}" srcOrd="2" destOrd="0" presId="urn:microsoft.com/office/officeart/2018/2/layout/IconVerticalSolidList"/>
    <dgm:cxn modelId="{20B21B24-74B6-4634-ADFE-D1CF1A9FFD12}" type="presParOf" srcId="{D7ACF7CA-9122-43C7-84EA-DA2A16544CBF}" destId="{AF547830-0311-4680-9C88-F740EBF91C61}" srcOrd="3" destOrd="0" presId="urn:microsoft.com/office/officeart/2018/2/layout/IconVerticalSolidList"/>
    <dgm:cxn modelId="{6EBC5F75-F034-4D44-81B7-167009A667C2}" type="presParOf" srcId="{D7ACF7CA-9122-43C7-84EA-DA2A16544CBF}" destId="{1D424A01-32D6-4A1D-B4F2-B536E3E95D36}"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88F966ED-FB7A-413C-B42E-66592E529B57}">
      <dgm:prSet custT="1"/>
      <dgm:spPr/>
      <dgm:t>
        <a:bodyPr/>
        <a:lstStyle/>
        <a:p>
          <a:pPr>
            <a:lnSpc>
              <a:spcPct val="100000"/>
            </a:lnSpc>
          </a:pPr>
          <a:r>
            <a:rPr lang="en-US" sz="2000" dirty="0"/>
            <a:t>Life Science Buildings</a:t>
          </a:r>
        </a:p>
      </dgm:t>
    </dgm:pt>
    <dgm:pt modelId="{F4ABECD8-9341-4D9C-925B-742E5B564F18}" type="parTrans" cxnId="{A457F79D-165B-4B44-9E05-8FD302AB86BB}">
      <dgm:prSet/>
      <dgm:spPr/>
      <dgm:t>
        <a:bodyPr/>
        <a:lstStyle/>
        <a:p>
          <a:endParaRPr lang="en-US"/>
        </a:p>
      </dgm:t>
    </dgm:pt>
    <dgm:pt modelId="{9FC45EDB-111E-43F5-9D53-ABC2D6A5E810}" type="sibTrans" cxnId="{A457F79D-165B-4B44-9E05-8FD302AB86BB}">
      <dgm:prSet/>
      <dgm:spPr/>
      <dgm:t>
        <a:bodyPr/>
        <a:lstStyle/>
        <a:p>
          <a:endParaRPr lang="en-US"/>
        </a:p>
      </dgm:t>
    </dgm:pt>
    <dgm:pt modelId="{48AD3BF7-311E-494B-B9AC-514303E974F2}">
      <dgm:prSet custT="1"/>
      <dgm:spPr/>
      <dgm:t>
        <a:bodyPr/>
        <a:lstStyle/>
        <a:p>
          <a:pPr rtl="0">
            <a:lnSpc>
              <a:spcPct val="100000"/>
            </a:lnSpc>
          </a:pPr>
          <a:r>
            <a:rPr lang="en-US" sz="1800" dirty="0"/>
            <a:t>Life science buildings may have non-electric appliances.</a:t>
          </a:r>
          <a:r>
            <a:rPr lang="en-US" sz="1800" dirty="0">
              <a:latin typeface="Calibri" panose="020F0502020204030204"/>
            </a:rPr>
            <a:t> </a:t>
          </a:r>
          <a:r>
            <a:rPr lang="en-US" sz="1800" dirty="0"/>
            <a:t>Pre-wiring is not required.</a:t>
          </a:r>
        </a:p>
      </dgm:t>
    </dgm:pt>
    <dgm:pt modelId="{BB21CCBF-769B-49CA-BF2C-E1C629428BA8}" type="parTrans" cxnId="{E67592BF-BCEE-4A04-A842-FFA40900ACD0}">
      <dgm:prSet/>
      <dgm:spPr/>
      <dgm:t>
        <a:bodyPr/>
        <a:lstStyle/>
        <a:p>
          <a:endParaRPr lang="en-US"/>
        </a:p>
      </dgm:t>
    </dgm:pt>
    <dgm:pt modelId="{A3DDC593-C297-484C-9436-C94FAF2455F5}" type="sibTrans" cxnId="{E67592BF-BCEE-4A04-A842-FFA40900ACD0}">
      <dgm:prSet/>
      <dgm:spPr/>
      <dgm:t>
        <a:bodyPr/>
        <a:lstStyle/>
        <a:p>
          <a:endParaRPr lang="en-US"/>
        </a:p>
      </dgm:t>
    </dgm:pt>
    <dgm:pt modelId="{230DAB1A-F450-455F-9C01-D02BD7B4ADCF}">
      <dgm:prSet custT="1"/>
      <dgm:spPr/>
      <dgm:t>
        <a:bodyPr/>
        <a:lstStyle/>
        <a:p>
          <a:pPr>
            <a:lnSpc>
              <a:spcPct val="100000"/>
            </a:lnSpc>
          </a:pPr>
          <a:r>
            <a:rPr lang="en-US" sz="2000" dirty="0">
              <a:latin typeface="Calibri" panose="020F0502020204030204"/>
            </a:rPr>
            <a:t>Entitled</a:t>
          </a:r>
          <a:r>
            <a:rPr lang="en-US" sz="2000" dirty="0"/>
            <a:t> Projects</a:t>
          </a:r>
        </a:p>
      </dgm:t>
    </dgm:pt>
    <dgm:pt modelId="{28F89D33-927F-4938-91C5-1EAAFC5B74C8}" type="parTrans" cxnId="{29D7EDD1-F302-4A8B-A269-9E30E005C783}">
      <dgm:prSet/>
      <dgm:spPr/>
      <dgm:t>
        <a:bodyPr/>
        <a:lstStyle/>
        <a:p>
          <a:endParaRPr lang="en-US"/>
        </a:p>
      </dgm:t>
    </dgm:pt>
    <dgm:pt modelId="{C5A515F3-01BE-47F9-BC81-40A20F74E7B5}" type="sibTrans" cxnId="{29D7EDD1-F302-4A8B-A269-9E30E005C783}">
      <dgm:prSet/>
      <dgm:spPr/>
      <dgm:t>
        <a:bodyPr/>
        <a:lstStyle/>
        <a:p>
          <a:endParaRPr lang="en-US"/>
        </a:p>
      </dgm:t>
    </dgm:pt>
    <dgm:pt modelId="{376FA793-825A-458A-9DD3-3C5AAECB746B}">
      <dgm:prSet custT="1"/>
      <dgm:spPr/>
      <dgm:t>
        <a:bodyPr/>
        <a:lstStyle/>
        <a:p>
          <a:pPr>
            <a:lnSpc>
              <a:spcPct val="100000"/>
            </a:lnSpc>
          </a:pPr>
          <a:r>
            <a:rPr lang="en-US" sz="1800" dirty="0"/>
            <a:t>Projects that received land use permit prior to ordinance affective date</a:t>
          </a:r>
          <a:r>
            <a:rPr lang="en-US" sz="1100" dirty="0"/>
            <a:t>. </a:t>
          </a:r>
          <a:endParaRPr lang="en-US" sz="1800" dirty="0"/>
        </a:p>
      </dgm:t>
    </dgm:pt>
    <dgm:pt modelId="{E3D1362D-E659-4B97-A8F6-CB3CF138EDC1}" type="parTrans" cxnId="{141DFA7C-8A68-49E4-9204-9D5D0D092B95}">
      <dgm:prSet/>
      <dgm:spPr/>
      <dgm:t>
        <a:bodyPr/>
        <a:lstStyle/>
        <a:p>
          <a:endParaRPr lang="en-US"/>
        </a:p>
      </dgm:t>
    </dgm:pt>
    <dgm:pt modelId="{0EE20E0A-ED93-4737-A1D5-FDF1A9826DDE}" type="sibTrans" cxnId="{141DFA7C-8A68-49E4-9204-9D5D0D092B95}">
      <dgm:prSet/>
      <dgm:spPr/>
      <dgm:t>
        <a:bodyPr/>
        <a:lstStyle/>
        <a:p>
          <a:endParaRPr lang="en-US"/>
        </a:p>
      </dgm:t>
    </dgm:pt>
    <dgm:pt modelId="{A18012C7-AECA-423A-8FF0-1B57CE79BDD4}">
      <dgm:prSet custT="1"/>
      <dgm:spPr/>
      <dgm:t>
        <a:bodyPr/>
        <a:lstStyle/>
        <a:p>
          <a:pPr>
            <a:lnSpc>
              <a:spcPct val="100000"/>
            </a:lnSpc>
          </a:pPr>
          <a:r>
            <a:rPr lang="en-US" sz="2000" dirty="0"/>
            <a:t>Commercial Food Processing</a:t>
          </a:r>
        </a:p>
      </dgm:t>
    </dgm:pt>
    <dgm:pt modelId="{1EDF04D2-F2B1-4419-B632-2A1FBF670EFF}" type="parTrans" cxnId="{BC929332-D5CD-4667-B32E-3DE20F717C67}">
      <dgm:prSet/>
      <dgm:spPr/>
      <dgm:t>
        <a:bodyPr/>
        <a:lstStyle/>
        <a:p>
          <a:endParaRPr lang="en-US"/>
        </a:p>
      </dgm:t>
    </dgm:pt>
    <dgm:pt modelId="{D464339B-E5F4-4ACF-B7AA-CE8A13C224C8}" type="sibTrans" cxnId="{BC929332-D5CD-4667-B32E-3DE20F717C67}">
      <dgm:prSet/>
      <dgm:spPr/>
      <dgm:t>
        <a:bodyPr/>
        <a:lstStyle/>
        <a:p>
          <a:endParaRPr lang="en-US"/>
        </a:p>
      </dgm:t>
    </dgm:pt>
    <dgm:pt modelId="{652506A2-D634-4D12-8FB9-D8C74EAD8158}">
      <dgm:prSet custT="1"/>
      <dgm:spPr/>
      <dgm:t>
        <a:bodyPr/>
        <a:lstStyle/>
        <a:p>
          <a:pPr>
            <a:lnSpc>
              <a:spcPct val="100000"/>
            </a:lnSpc>
          </a:pPr>
          <a:r>
            <a:rPr lang="en-US" sz="1800" u="none" dirty="0"/>
            <a:t>Minimally necessary and specifically tailored Fuel Gas Infrastructure shall be allowed on a revocable basis until the excepted uses no longer exist in the building</a:t>
          </a:r>
        </a:p>
      </dgm:t>
    </dgm:pt>
    <dgm:pt modelId="{554963CB-DB03-417C-84DF-AA313B2236A5}" type="parTrans" cxnId="{FF8460DB-A65C-4EB4-B795-8E1CF5405DE9}">
      <dgm:prSet/>
      <dgm:spPr/>
      <dgm:t>
        <a:bodyPr/>
        <a:lstStyle/>
        <a:p>
          <a:endParaRPr lang="en-US"/>
        </a:p>
      </dgm:t>
    </dgm:pt>
    <dgm:pt modelId="{86D1275A-3A46-4962-97C9-40987DB60FBD}" type="sibTrans" cxnId="{FF8460DB-A65C-4EB4-B795-8E1CF5405DE9}">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AA8B31B9-060B-4D35-B13F-743E909D8F28}" type="pres">
      <dgm:prSet presAssocID="{230DAB1A-F450-455F-9C01-D02BD7B4ADCF}" presName="compNode" presStyleCnt="0"/>
      <dgm:spPr/>
    </dgm:pt>
    <dgm:pt modelId="{4E5AABB4-504B-4DD2-93A7-E96D2735329A}" type="pres">
      <dgm:prSet presAssocID="{230DAB1A-F450-455F-9C01-D02BD7B4ADCF}" presName="bgRect" presStyleLbl="bgShp" presStyleIdx="0" presStyleCnt="3" custLinFactNeighborX="3233"/>
      <dgm:spPr/>
    </dgm:pt>
    <dgm:pt modelId="{40086246-E985-476C-BA31-BF5BEBCFA428}" type="pres">
      <dgm:prSet presAssocID="{230DAB1A-F450-455F-9C01-D02BD7B4ADC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ity with solid fill"/>
        </a:ext>
      </dgm:extLst>
    </dgm:pt>
    <dgm:pt modelId="{767DE55C-2141-43D7-A9BF-8C9CEFB6FA3F}" type="pres">
      <dgm:prSet presAssocID="{230DAB1A-F450-455F-9C01-D02BD7B4ADCF}" presName="spaceRect" presStyleCnt="0"/>
      <dgm:spPr/>
    </dgm:pt>
    <dgm:pt modelId="{FB5175B6-41F5-48BC-8EF1-C27E74EF386E}" type="pres">
      <dgm:prSet presAssocID="{230DAB1A-F450-455F-9C01-D02BD7B4ADCF}" presName="parTx" presStyleLbl="revTx" presStyleIdx="0" presStyleCnt="6">
        <dgm:presLayoutVars>
          <dgm:chMax val="0"/>
          <dgm:chPref val="0"/>
        </dgm:presLayoutVars>
      </dgm:prSet>
      <dgm:spPr/>
    </dgm:pt>
    <dgm:pt modelId="{7F1645E2-29FC-4087-B834-5DA942E3F308}" type="pres">
      <dgm:prSet presAssocID="{230DAB1A-F450-455F-9C01-D02BD7B4ADCF}" presName="desTx" presStyleLbl="revTx" presStyleIdx="1" presStyleCnt="6" custScaleX="132951" custLinFactNeighborX="-28675" custLinFactNeighborY="-557">
        <dgm:presLayoutVars/>
      </dgm:prSet>
      <dgm:spPr/>
    </dgm:pt>
    <dgm:pt modelId="{E7BDBB6E-525F-4CDB-BD18-91D06AF45113}" type="pres">
      <dgm:prSet presAssocID="{C5A515F3-01BE-47F9-BC81-40A20F74E7B5}" presName="sibTrans" presStyleCnt="0"/>
      <dgm:spPr/>
    </dgm:pt>
    <dgm:pt modelId="{A5891C68-E2DC-4F0F-9EF4-F0CE29DFC60C}" type="pres">
      <dgm:prSet presAssocID="{88F966ED-FB7A-413C-B42E-66592E529B57}" presName="compNode" presStyleCnt="0"/>
      <dgm:spPr/>
    </dgm:pt>
    <dgm:pt modelId="{E4ECAA35-A326-45FA-AD1C-254563FC4405}" type="pres">
      <dgm:prSet presAssocID="{88F966ED-FB7A-413C-B42E-66592E529B57}" presName="bgRect" presStyleLbl="bgShp" presStyleIdx="1" presStyleCnt="3" custLinFactNeighborX="3324" custLinFactNeighborY="1352"/>
      <dgm:spPr/>
    </dgm:pt>
    <dgm:pt modelId="{5A6FB2AD-BCF0-4759-80C3-7E583D4E8FAB}" type="pres">
      <dgm:prSet presAssocID="{88F966ED-FB7A-413C-B42E-66592E529B57}" presName="iconRect" presStyleLbl="node1" presStyleIdx="1" presStyleCnt="3" custScaleX="115089" custLinFactNeighborX="-6539" custLinFactNeighborY="-2180"/>
      <dgm:spPr>
        <a:blipFill dpi="0" rotWithShape="1">
          <a:blip xmlns:r="http://schemas.openxmlformats.org/officeDocument/2006/relationships"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l="16667" t="2047" r="16667" b="2047"/>
          </a:stretch>
        </a:blipFill>
        <a:ln>
          <a:noFill/>
        </a:ln>
      </dgm:spPr>
    </dgm:pt>
    <dgm:pt modelId="{DECA5F2F-6B9A-44CB-B220-4694B0271B74}" type="pres">
      <dgm:prSet presAssocID="{88F966ED-FB7A-413C-B42E-66592E529B57}" presName="spaceRect" presStyleCnt="0"/>
      <dgm:spPr/>
    </dgm:pt>
    <dgm:pt modelId="{ED2C6FF2-0E38-4462-9140-3C2B14CFD612}" type="pres">
      <dgm:prSet presAssocID="{88F966ED-FB7A-413C-B42E-66592E529B57}" presName="parTx" presStyleLbl="revTx" presStyleIdx="2" presStyleCnt="6" custScaleX="60769" custLinFactNeighborX="-1714" custLinFactNeighborY="1057">
        <dgm:presLayoutVars>
          <dgm:chMax val="0"/>
          <dgm:chPref val="0"/>
        </dgm:presLayoutVars>
      </dgm:prSet>
      <dgm:spPr/>
    </dgm:pt>
    <dgm:pt modelId="{4CE07CBB-3437-4A19-BA89-71A01B3414C7}" type="pres">
      <dgm:prSet presAssocID="{88F966ED-FB7A-413C-B42E-66592E529B57}" presName="desTx" presStyleLbl="revTx" presStyleIdx="3" presStyleCnt="6" custScaleX="127350" custLinFactNeighborX="14089" custLinFactNeighborY="1352">
        <dgm:presLayoutVars/>
      </dgm:prSet>
      <dgm:spPr/>
    </dgm:pt>
    <dgm:pt modelId="{2317CA69-D50A-482A-A0E8-EFC2EB75E09E}" type="pres">
      <dgm:prSet presAssocID="{9FC45EDB-111E-43F5-9D53-ABC2D6A5E810}" presName="sibTrans" presStyleCnt="0"/>
      <dgm:spPr/>
    </dgm:pt>
    <dgm:pt modelId="{1322252E-FC40-4974-9004-8DECF5D9546D}" type="pres">
      <dgm:prSet presAssocID="{A18012C7-AECA-423A-8FF0-1B57CE79BDD4}" presName="compNode" presStyleCnt="0"/>
      <dgm:spPr/>
    </dgm:pt>
    <dgm:pt modelId="{78D4E8B6-CC00-43B4-A46F-6A92997A01A0}" type="pres">
      <dgm:prSet presAssocID="{A18012C7-AECA-423A-8FF0-1B57CE79BDD4}" presName="bgRect" presStyleLbl="bgShp" presStyleIdx="2" presStyleCnt="3" custLinFactNeighborX="19892" custLinFactNeighborY="67263"/>
      <dgm:spPr/>
    </dgm:pt>
    <dgm:pt modelId="{A96F1645-8F9B-4F37-9E5F-120815DD4453}" type="pres">
      <dgm:prSet presAssocID="{A18012C7-AECA-423A-8FF0-1B57CE79BDD4}" presName="iconRect" presStyleLbl="node1" presStyleIdx="2" presStyleCnt="3"/>
      <dgm:spPr>
        <a:blipFill rotWithShape="1">
          <a:blip xmlns:r="http://schemas.openxmlformats.org/officeDocument/2006/relationships" r:embed="rId4">
            <a:duotone>
              <a:srgbClr val="693856">
                <a:shade val="45000"/>
                <a:satMod val="135000"/>
              </a:srgbClr>
              <a:prstClr val="white"/>
            </a:duotone>
            <a:extLst>
              <a:ext uri="{BEBA8EAE-BF5A-486C-A8C5-ECC9F3942E4B}">
                <a14:imgProps xmlns:a14="http://schemas.microsoft.com/office/drawing/2010/main">
                  <a14:imgLayer r:embed="rId5">
                    <a14:imgEffect>
                      <a14:backgroundRemoval t="10000" b="90000" l="10000" r="90000">
                        <a14:foregroundMark x1="43902" y1="54472" x2="43902" y2="54472"/>
                        <a14:foregroundMark x1="44715" y1="70732" x2="44715" y2="70732"/>
                        <a14:foregroundMark x1="56911" y1="72358" x2="56911" y2="72358"/>
                        <a14:foregroundMark x1="64228" y1="73171" x2="64228" y2="73171"/>
                        <a14:foregroundMark x1="39024" y1="73984" x2="39024" y2="73984"/>
                        <a14:foregroundMark x1="52033" y1="80488" x2="52033" y2="80488"/>
                        <a14:foregroundMark x1="51220" y1="26829" x2="51220" y2="26829"/>
                        <a14:foregroundMark x1="71545" y1="33333" x2="71545" y2="33333"/>
                        <a14:foregroundMark x1="35772" y1="26829" x2="35772" y2="26829"/>
                      </a14:backgroundRemoval>
                    </a14:imgEffect>
                  </a14:imgLayer>
                </a14:imgProps>
              </a:ext>
              <a:ext uri="{28A0092B-C50C-407E-A947-70E740481C1C}">
                <a14:useLocalDpi xmlns:a14="http://schemas.microsoft.com/office/drawing/2010/main" val="0"/>
              </a:ext>
            </a:extLst>
          </a:blip>
          <a:srcRect/>
          <a:stretch>
            <a:fillRect/>
          </a:stretch>
        </a:blipFill>
        <a:ln>
          <a:noFill/>
        </a:ln>
      </dgm:spPr>
    </dgm:pt>
    <dgm:pt modelId="{655EEF39-F724-41CB-8B6A-657BAEE32512}" type="pres">
      <dgm:prSet presAssocID="{A18012C7-AECA-423A-8FF0-1B57CE79BDD4}" presName="spaceRect" presStyleCnt="0"/>
      <dgm:spPr/>
    </dgm:pt>
    <dgm:pt modelId="{E314C337-859C-4D73-A7C6-C0F7F1F9C1C6}" type="pres">
      <dgm:prSet presAssocID="{A18012C7-AECA-423A-8FF0-1B57CE79BDD4}" presName="parTx" presStyleLbl="revTx" presStyleIdx="4" presStyleCnt="6" custScaleX="66468" custLinFactNeighborX="-2882" custLinFactNeighborY="557">
        <dgm:presLayoutVars>
          <dgm:chMax val="0"/>
          <dgm:chPref val="0"/>
        </dgm:presLayoutVars>
      </dgm:prSet>
      <dgm:spPr/>
    </dgm:pt>
    <dgm:pt modelId="{A28E18E8-A511-4CFB-BD33-A444F85B1EF2}" type="pres">
      <dgm:prSet presAssocID="{A18012C7-AECA-423A-8FF0-1B57CE79BDD4}" presName="desTx" presStyleLbl="revTx" presStyleIdx="5" presStyleCnt="6" custScaleX="117267" custLinFactNeighborX="5148" custLinFactNeighborY="557">
        <dgm:presLayoutVars/>
      </dgm:prSet>
      <dgm:spPr/>
    </dgm:pt>
  </dgm:ptLst>
  <dgm:cxnLst>
    <dgm:cxn modelId="{865F0818-B647-4503-BEEE-195274ADAA71}" type="presOf" srcId="{230DAB1A-F450-455F-9C01-D02BD7B4ADCF}" destId="{FB5175B6-41F5-48BC-8EF1-C27E74EF386E}" srcOrd="0" destOrd="0" presId="urn:microsoft.com/office/officeart/2018/2/layout/IconVerticalSolidList"/>
    <dgm:cxn modelId="{BC929332-D5CD-4667-B32E-3DE20F717C67}" srcId="{7A5EA1F2-4977-43D1-86AA-03E7404FB069}" destId="{A18012C7-AECA-423A-8FF0-1B57CE79BDD4}" srcOrd="2" destOrd="0" parTransId="{1EDF04D2-F2B1-4419-B632-2A1FBF670EFF}" sibTransId="{D464339B-E5F4-4ACF-B7AA-CE8A13C224C8}"/>
    <dgm:cxn modelId="{FEEC2B3B-C3FD-48C0-A1F1-2DD5038EFE15}" type="presOf" srcId="{A18012C7-AECA-423A-8FF0-1B57CE79BDD4}" destId="{E314C337-859C-4D73-A7C6-C0F7F1F9C1C6}" srcOrd="0" destOrd="0" presId="urn:microsoft.com/office/officeart/2018/2/layout/IconVerticalSolidList"/>
    <dgm:cxn modelId="{F9D85751-97AA-4338-857F-A3DD0ABE7003}" type="presOf" srcId="{376FA793-825A-458A-9DD3-3C5AAECB746B}" destId="{7F1645E2-29FC-4087-B834-5DA942E3F308}" srcOrd="0" destOrd="0" presId="urn:microsoft.com/office/officeart/2018/2/layout/IconVerticalSolidList"/>
    <dgm:cxn modelId="{141DFA7C-8A68-49E4-9204-9D5D0D092B95}" srcId="{230DAB1A-F450-455F-9C01-D02BD7B4ADCF}" destId="{376FA793-825A-458A-9DD3-3C5AAECB746B}" srcOrd="0" destOrd="0" parTransId="{E3D1362D-E659-4B97-A8F6-CB3CF138EDC1}" sibTransId="{0EE20E0A-ED93-4737-A1D5-FDF1A9826DDE}"/>
    <dgm:cxn modelId="{009F8C8B-CB8E-4A14-B36B-A8A474CB39F1}" type="presOf" srcId="{7A5EA1F2-4977-43D1-86AA-03E7404FB069}" destId="{215A8126-28CD-48F4-A617-B5E6D696AED2}" srcOrd="0" destOrd="0" presId="urn:microsoft.com/office/officeart/2018/2/layout/IconVerticalSolidList"/>
    <dgm:cxn modelId="{A457F79D-165B-4B44-9E05-8FD302AB86BB}" srcId="{7A5EA1F2-4977-43D1-86AA-03E7404FB069}" destId="{88F966ED-FB7A-413C-B42E-66592E529B57}" srcOrd="1" destOrd="0" parTransId="{F4ABECD8-9341-4D9C-925B-742E5B564F18}" sibTransId="{9FC45EDB-111E-43F5-9D53-ABC2D6A5E810}"/>
    <dgm:cxn modelId="{E67592BF-BCEE-4A04-A842-FFA40900ACD0}" srcId="{88F966ED-FB7A-413C-B42E-66592E529B57}" destId="{48AD3BF7-311E-494B-B9AC-514303E974F2}" srcOrd="0" destOrd="0" parTransId="{BB21CCBF-769B-49CA-BF2C-E1C629428BA8}" sibTransId="{A3DDC593-C297-484C-9436-C94FAF2455F5}"/>
    <dgm:cxn modelId="{29D7EDD1-F302-4A8B-A269-9E30E005C783}" srcId="{7A5EA1F2-4977-43D1-86AA-03E7404FB069}" destId="{230DAB1A-F450-455F-9C01-D02BD7B4ADCF}" srcOrd="0" destOrd="0" parTransId="{28F89D33-927F-4938-91C5-1EAAFC5B74C8}" sibTransId="{C5A515F3-01BE-47F9-BC81-40A20F74E7B5}"/>
    <dgm:cxn modelId="{FF8460DB-A65C-4EB4-B795-8E1CF5405DE9}" srcId="{A18012C7-AECA-423A-8FF0-1B57CE79BDD4}" destId="{652506A2-D634-4D12-8FB9-D8C74EAD8158}" srcOrd="0" destOrd="0" parTransId="{554963CB-DB03-417C-84DF-AA313B2236A5}" sibTransId="{86D1275A-3A46-4962-97C9-40987DB60FBD}"/>
    <dgm:cxn modelId="{16B8D0F8-7998-4632-81BB-40505619968D}" type="presOf" srcId="{652506A2-D634-4D12-8FB9-D8C74EAD8158}" destId="{A28E18E8-A511-4CFB-BD33-A444F85B1EF2}" srcOrd="0" destOrd="0" presId="urn:microsoft.com/office/officeart/2018/2/layout/IconVerticalSolidList"/>
    <dgm:cxn modelId="{B151F2F8-F490-4F3A-9C70-499577F804C5}" type="presOf" srcId="{48AD3BF7-311E-494B-B9AC-514303E974F2}" destId="{4CE07CBB-3437-4A19-BA89-71A01B3414C7}" srcOrd="0" destOrd="0" presId="urn:microsoft.com/office/officeart/2018/2/layout/IconVerticalSolidList"/>
    <dgm:cxn modelId="{E13000FE-7E49-44BD-B882-1D0E5972784A}" type="presOf" srcId="{88F966ED-FB7A-413C-B42E-66592E529B57}" destId="{ED2C6FF2-0E38-4462-9140-3C2B14CFD612}" srcOrd="0" destOrd="0" presId="urn:microsoft.com/office/officeart/2018/2/layout/IconVerticalSolidList"/>
    <dgm:cxn modelId="{C90FED58-68DA-47FE-B136-A512E9C3B3E6}" type="presParOf" srcId="{215A8126-28CD-48F4-A617-B5E6D696AED2}" destId="{AA8B31B9-060B-4D35-B13F-743E909D8F28}" srcOrd="0" destOrd="0" presId="urn:microsoft.com/office/officeart/2018/2/layout/IconVerticalSolidList"/>
    <dgm:cxn modelId="{7295C995-FD0E-4646-A808-B8CF6445EBC5}" type="presParOf" srcId="{AA8B31B9-060B-4D35-B13F-743E909D8F28}" destId="{4E5AABB4-504B-4DD2-93A7-E96D2735329A}" srcOrd="0" destOrd="0" presId="urn:microsoft.com/office/officeart/2018/2/layout/IconVerticalSolidList"/>
    <dgm:cxn modelId="{C58B1224-2934-4410-9CEA-D21D6AFFE001}" type="presParOf" srcId="{AA8B31B9-060B-4D35-B13F-743E909D8F28}" destId="{40086246-E985-476C-BA31-BF5BEBCFA428}" srcOrd="1" destOrd="0" presId="urn:microsoft.com/office/officeart/2018/2/layout/IconVerticalSolidList"/>
    <dgm:cxn modelId="{EC4D054F-FC4D-4EC8-B71C-D33928C9935A}" type="presParOf" srcId="{AA8B31B9-060B-4D35-B13F-743E909D8F28}" destId="{767DE55C-2141-43D7-A9BF-8C9CEFB6FA3F}" srcOrd="2" destOrd="0" presId="urn:microsoft.com/office/officeart/2018/2/layout/IconVerticalSolidList"/>
    <dgm:cxn modelId="{54221E33-726B-4A91-AE34-FBE4AFD272A3}" type="presParOf" srcId="{AA8B31B9-060B-4D35-B13F-743E909D8F28}" destId="{FB5175B6-41F5-48BC-8EF1-C27E74EF386E}" srcOrd="3" destOrd="0" presId="urn:microsoft.com/office/officeart/2018/2/layout/IconVerticalSolidList"/>
    <dgm:cxn modelId="{CE89BC36-91EC-4663-9DB2-7B565ED25660}" type="presParOf" srcId="{AA8B31B9-060B-4D35-B13F-743E909D8F28}" destId="{7F1645E2-29FC-4087-B834-5DA942E3F308}" srcOrd="4" destOrd="0" presId="urn:microsoft.com/office/officeart/2018/2/layout/IconVerticalSolidList"/>
    <dgm:cxn modelId="{E8A3E27F-78F8-41E7-80A8-F06EF61B9FEB}" type="presParOf" srcId="{215A8126-28CD-48F4-A617-B5E6D696AED2}" destId="{E7BDBB6E-525F-4CDB-BD18-91D06AF45113}" srcOrd="1" destOrd="0" presId="urn:microsoft.com/office/officeart/2018/2/layout/IconVerticalSolidList"/>
    <dgm:cxn modelId="{4F6830F0-8DA8-4AB5-B68B-D19FF5D62D19}" type="presParOf" srcId="{215A8126-28CD-48F4-A617-B5E6D696AED2}" destId="{A5891C68-E2DC-4F0F-9EF4-F0CE29DFC60C}" srcOrd="2" destOrd="0" presId="urn:microsoft.com/office/officeart/2018/2/layout/IconVerticalSolidList"/>
    <dgm:cxn modelId="{501881D0-7FA7-4CB0-A41A-4908D1D7DC24}" type="presParOf" srcId="{A5891C68-E2DC-4F0F-9EF4-F0CE29DFC60C}" destId="{E4ECAA35-A326-45FA-AD1C-254563FC4405}" srcOrd="0" destOrd="0" presId="urn:microsoft.com/office/officeart/2018/2/layout/IconVerticalSolidList"/>
    <dgm:cxn modelId="{B8BAFEC2-0230-46EA-9639-4EFC968D39C3}" type="presParOf" srcId="{A5891C68-E2DC-4F0F-9EF4-F0CE29DFC60C}" destId="{5A6FB2AD-BCF0-4759-80C3-7E583D4E8FAB}" srcOrd="1" destOrd="0" presId="urn:microsoft.com/office/officeart/2018/2/layout/IconVerticalSolidList"/>
    <dgm:cxn modelId="{5CB48D3B-20AA-4483-8ADB-7030B4D5198C}" type="presParOf" srcId="{A5891C68-E2DC-4F0F-9EF4-F0CE29DFC60C}" destId="{DECA5F2F-6B9A-44CB-B220-4694B0271B74}" srcOrd="2" destOrd="0" presId="urn:microsoft.com/office/officeart/2018/2/layout/IconVerticalSolidList"/>
    <dgm:cxn modelId="{ED35E8BC-ED4B-4CA6-B6B2-C91C2C8DABF2}" type="presParOf" srcId="{A5891C68-E2DC-4F0F-9EF4-F0CE29DFC60C}" destId="{ED2C6FF2-0E38-4462-9140-3C2B14CFD612}" srcOrd="3" destOrd="0" presId="urn:microsoft.com/office/officeart/2018/2/layout/IconVerticalSolidList"/>
    <dgm:cxn modelId="{51C210D0-AD28-42A7-9401-FBEA7063A773}" type="presParOf" srcId="{A5891C68-E2DC-4F0F-9EF4-F0CE29DFC60C}" destId="{4CE07CBB-3437-4A19-BA89-71A01B3414C7}" srcOrd="4" destOrd="0" presId="urn:microsoft.com/office/officeart/2018/2/layout/IconVerticalSolidList"/>
    <dgm:cxn modelId="{424505FC-FDF3-45CA-80E7-0924A6BF2C88}" type="presParOf" srcId="{215A8126-28CD-48F4-A617-B5E6D696AED2}" destId="{2317CA69-D50A-482A-A0E8-EFC2EB75E09E}" srcOrd="3" destOrd="0" presId="urn:microsoft.com/office/officeart/2018/2/layout/IconVerticalSolidList"/>
    <dgm:cxn modelId="{EA030C87-C24D-4E0B-9D8E-FDF0712519C8}" type="presParOf" srcId="{215A8126-28CD-48F4-A617-B5E6D696AED2}" destId="{1322252E-FC40-4974-9004-8DECF5D9546D}" srcOrd="4" destOrd="0" presId="urn:microsoft.com/office/officeart/2018/2/layout/IconVerticalSolidList"/>
    <dgm:cxn modelId="{9E540D75-F99D-4443-8356-66254FBB5999}" type="presParOf" srcId="{1322252E-FC40-4974-9004-8DECF5D9546D}" destId="{78D4E8B6-CC00-43B4-A46F-6A92997A01A0}" srcOrd="0" destOrd="0" presId="urn:microsoft.com/office/officeart/2018/2/layout/IconVerticalSolidList"/>
    <dgm:cxn modelId="{DB14E858-9C3B-4DAD-9394-9A5D3028217E}" type="presParOf" srcId="{1322252E-FC40-4974-9004-8DECF5D9546D}" destId="{A96F1645-8F9B-4F37-9E5F-120815DD4453}" srcOrd="1" destOrd="0" presId="urn:microsoft.com/office/officeart/2018/2/layout/IconVerticalSolidList"/>
    <dgm:cxn modelId="{EB2322DB-FF5C-46E3-B07C-2BA4FC6981B3}" type="presParOf" srcId="{1322252E-FC40-4974-9004-8DECF5D9546D}" destId="{655EEF39-F724-41CB-8B6A-657BAEE32512}" srcOrd="2" destOrd="0" presId="urn:microsoft.com/office/officeart/2018/2/layout/IconVerticalSolidList"/>
    <dgm:cxn modelId="{DB86C1BF-2C6E-46D4-87F4-352967C4D92F}" type="presParOf" srcId="{1322252E-FC40-4974-9004-8DECF5D9546D}" destId="{E314C337-859C-4D73-A7C6-C0F7F1F9C1C6}" srcOrd="3" destOrd="0" presId="urn:microsoft.com/office/officeart/2018/2/layout/IconVerticalSolidList"/>
    <dgm:cxn modelId="{DC229D54-C471-40AD-8D27-7DD4EC06A5EF}" type="presParOf" srcId="{1322252E-FC40-4974-9004-8DECF5D9546D}" destId="{A28E18E8-A511-4CFB-BD33-A444F85B1EF2}"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A5EA1F2-4977-43D1-86AA-03E7404FB069}" type="doc">
      <dgm:prSet loTypeId="urn:microsoft.com/office/officeart/2018/2/layout/IconVerticalSolidList" loCatId="icon" qsTypeId="urn:microsoft.com/office/officeart/2005/8/quickstyle/simple1" qsCatId="simple" csTypeId="urn:microsoft.com/office/officeart/2005/8/colors/accent3_2" csCatId="accent3" phldr="1"/>
      <dgm:spPr/>
      <dgm:t>
        <a:bodyPr/>
        <a:lstStyle/>
        <a:p>
          <a:endParaRPr lang="en-US"/>
        </a:p>
      </dgm:t>
    </dgm:pt>
    <dgm:pt modelId="{73DBAF20-400C-40DF-85E6-51ECC3A074E7}">
      <dgm:prSet/>
      <dgm:spPr/>
      <dgm:t>
        <a:bodyPr/>
        <a:lstStyle/>
        <a:p>
          <a:pPr>
            <a:lnSpc>
              <a:spcPct val="100000"/>
            </a:lnSpc>
          </a:pPr>
          <a:r>
            <a:rPr lang="en-US" dirty="0"/>
            <a:t>Prewire </a:t>
          </a:r>
        </a:p>
      </dgm:t>
    </dgm:pt>
    <dgm:pt modelId="{ECD6EE57-74BD-483A-BC6D-31C28E0A3944}" type="parTrans" cxnId="{4ECFD0DC-7AA2-4B2E-BA32-8C2BCA279B49}">
      <dgm:prSet/>
      <dgm:spPr/>
      <dgm:t>
        <a:bodyPr/>
        <a:lstStyle/>
        <a:p>
          <a:endParaRPr lang="en-US"/>
        </a:p>
      </dgm:t>
    </dgm:pt>
    <dgm:pt modelId="{C0F4367D-CB8B-40EA-8D2B-7A8F3AE13503}" type="sibTrans" cxnId="{4ECFD0DC-7AA2-4B2E-BA32-8C2BCA279B49}">
      <dgm:prSet/>
      <dgm:spPr/>
      <dgm:t>
        <a:bodyPr/>
        <a:lstStyle/>
        <a:p>
          <a:endParaRPr lang="en-US"/>
        </a:p>
      </dgm:t>
    </dgm:pt>
    <dgm:pt modelId="{E5276954-F9A4-4203-ACAA-180C45059370}">
      <dgm:prSet custT="1"/>
      <dgm:spPr/>
      <dgm:t>
        <a:bodyPr/>
        <a:lstStyle/>
        <a:p>
          <a:pPr>
            <a:lnSpc>
              <a:spcPct val="100000"/>
            </a:lnSpc>
          </a:pPr>
          <a:r>
            <a:rPr lang="en-US" sz="2200" u="none" dirty="0"/>
            <a:t>Install sufficient reserved circuit breakers and electrical conduit to facilitate future full building electrification as certified by affidavit of either a Registered Design Professional or a Licensed Electrical Contractor</a:t>
          </a:r>
        </a:p>
      </dgm:t>
    </dgm:pt>
    <dgm:pt modelId="{A2E35C63-0546-4D7D-855E-FE3144D6FB7E}" type="parTrans" cxnId="{561C0AF9-C0BD-4AC5-8ABE-2066212BC5A1}">
      <dgm:prSet/>
      <dgm:spPr/>
      <dgm:t>
        <a:bodyPr/>
        <a:lstStyle/>
        <a:p>
          <a:endParaRPr lang="en-US"/>
        </a:p>
      </dgm:t>
    </dgm:pt>
    <dgm:pt modelId="{2CF76FCB-2EDF-4EA9-82EB-7DC485ED7407}" type="sibTrans" cxnId="{561C0AF9-C0BD-4AC5-8ABE-2066212BC5A1}">
      <dgm:prSet/>
      <dgm:spPr/>
      <dgm:t>
        <a:bodyPr/>
        <a:lstStyle/>
        <a:p>
          <a:endParaRPr lang="en-US"/>
        </a:p>
      </dgm:t>
    </dgm:pt>
    <dgm:pt modelId="{215A8126-28CD-48F4-A617-B5E6D696AED2}" type="pres">
      <dgm:prSet presAssocID="{7A5EA1F2-4977-43D1-86AA-03E7404FB069}" presName="root" presStyleCnt="0">
        <dgm:presLayoutVars>
          <dgm:dir/>
          <dgm:resizeHandles val="exact"/>
        </dgm:presLayoutVars>
      </dgm:prSet>
      <dgm:spPr/>
    </dgm:pt>
    <dgm:pt modelId="{4E2AFA2C-7B14-49EA-86EE-EB411950D0F6}" type="pres">
      <dgm:prSet presAssocID="{73DBAF20-400C-40DF-85E6-51ECC3A074E7}" presName="compNode" presStyleCnt="0"/>
      <dgm:spPr/>
    </dgm:pt>
    <dgm:pt modelId="{E4F9189F-A327-4ECD-93B4-A08605AA506A}" type="pres">
      <dgm:prSet presAssocID="{73DBAF20-400C-40DF-85E6-51ECC3A074E7}" presName="bgRect" presStyleLbl="bgShp" presStyleIdx="0" presStyleCnt="1"/>
      <dgm:spPr/>
    </dgm:pt>
    <dgm:pt modelId="{EE9347A4-4B0F-4F69-AB60-A5CD11DA65E4}" type="pres">
      <dgm:prSet presAssocID="{73DBAF20-400C-40DF-85E6-51ECC3A074E7}" presName="iconRect" presStyleLbl="node1" presStyleIdx="0" presStyleCnt="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lectrician"/>
        </a:ext>
      </dgm:extLst>
    </dgm:pt>
    <dgm:pt modelId="{A8C04739-B71D-4E63-AE91-72D7C9208680}" type="pres">
      <dgm:prSet presAssocID="{73DBAF20-400C-40DF-85E6-51ECC3A074E7}" presName="spaceRect" presStyleCnt="0"/>
      <dgm:spPr/>
    </dgm:pt>
    <dgm:pt modelId="{6508FB42-4637-4902-9E33-4ADA77416542}" type="pres">
      <dgm:prSet presAssocID="{73DBAF20-400C-40DF-85E6-51ECC3A074E7}" presName="parTx" presStyleLbl="revTx" presStyleIdx="0" presStyleCnt="2">
        <dgm:presLayoutVars>
          <dgm:chMax val="0"/>
          <dgm:chPref val="0"/>
        </dgm:presLayoutVars>
      </dgm:prSet>
      <dgm:spPr/>
    </dgm:pt>
    <dgm:pt modelId="{8CA77D49-3F4A-4F41-B111-2A1BCC498EEA}" type="pres">
      <dgm:prSet presAssocID="{73DBAF20-400C-40DF-85E6-51ECC3A074E7}" presName="desTx" presStyleLbl="revTx" presStyleIdx="1" presStyleCnt="2" custScaleX="171373" custLinFactNeighborX="-35669" custLinFactNeighborY="-557">
        <dgm:presLayoutVars/>
      </dgm:prSet>
      <dgm:spPr/>
    </dgm:pt>
  </dgm:ptLst>
  <dgm:cxnLst>
    <dgm:cxn modelId="{87F8B11D-FF62-4B0C-887F-57841C6F9BFC}" type="presOf" srcId="{E5276954-F9A4-4203-ACAA-180C45059370}" destId="{8CA77D49-3F4A-4F41-B111-2A1BCC498EEA}" srcOrd="0" destOrd="0" presId="urn:microsoft.com/office/officeart/2018/2/layout/IconVerticalSolidList"/>
    <dgm:cxn modelId="{1AF4F378-7286-4A2A-BB79-87EEB119226A}" type="presOf" srcId="{73DBAF20-400C-40DF-85E6-51ECC3A074E7}" destId="{6508FB42-4637-4902-9E33-4ADA77416542}" srcOrd="0" destOrd="0" presId="urn:microsoft.com/office/officeart/2018/2/layout/IconVerticalSolidList"/>
    <dgm:cxn modelId="{009F8C8B-CB8E-4A14-B36B-A8A474CB39F1}" type="presOf" srcId="{7A5EA1F2-4977-43D1-86AA-03E7404FB069}" destId="{215A8126-28CD-48F4-A617-B5E6D696AED2}" srcOrd="0" destOrd="0" presId="urn:microsoft.com/office/officeart/2018/2/layout/IconVerticalSolidList"/>
    <dgm:cxn modelId="{4ECFD0DC-7AA2-4B2E-BA32-8C2BCA279B49}" srcId="{7A5EA1F2-4977-43D1-86AA-03E7404FB069}" destId="{73DBAF20-400C-40DF-85E6-51ECC3A074E7}" srcOrd="0" destOrd="0" parTransId="{ECD6EE57-74BD-483A-BC6D-31C28E0A3944}" sibTransId="{C0F4367D-CB8B-40EA-8D2B-7A8F3AE13503}"/>
    <dgm:cxn modelId="{561C0AF9-C0BD-4AC5-8ABE-2066212BC5A1}" srcId="{73DBAF20-400C-40DF-85E6-51ECC3A074E7}" destId="{E5276954-F9A4-4203-ACAA-180C45059370}" srcOrd="0" destOrd="0" parTransId="{A2E35C63-0546-4D7D-855E-FE3144D6FB7E}" sibTransId="{2CF76FCB-2EDF-4EA9-82EB-7DC485ED7407}"/>
    <dgm:cxn modelId="{3C8E488B-9AB0-437A-A80B-4E5C6BAD2AE4}" type="presParOf" srcId="{215A8126-28CD-48F4-A617-B5E6D696AED2}" destId="{4E2AFA2C-7B14-49EA-86EE-EB411950D0F6}" srcOrd="0" destOrd="0" presId="urn:microsoft.com/office/officeart/2018/2/layout/IconVerticalSolidList"/>
    <dgm:cxn modelId="{6241E162-1DC6-414E-8532-DB0A5C8C772E}" type="presParOf" srcId="{4E2AFA2C-7B14-49EA-86EE-EB411950D0F6}" destId="{E4F9189F-A327-4ECD-93B4-A08605AA506A}" srcOrd="0" destOrd="0" presId="urn:microsoft.com/office/officeart/2018/2/layout/IconVerticalSolidList"/>
    <dgm:cxn modelId="{32DB9A91-D44A-409B-BA0E-8D4EF40E48AA}" type="presParOf" srcId="{4E2AFA2C-7B14-49EA-86EE-EB411950D0F6}" destId="{EE9347A4-4B0F-4F69-AB60-A5CD11DA65E4}" srcOrd="1" destOrd="0" presId="urn:microsoft.com/office/officeart/2018/2/layout/IconVerticalSolidList"/>
    <dgm:cxn modelId="{57A50187-947B-4505-9F9A-B6BE15CF9900}" type="presParOf" srcId="{4E2AFA2C-7B14-49EA-86EE-EB411950D0F6}" destId="{A8C04739-B71D-4E63-AE91-72D7C9208680}" srcOrd="2" destOrd="0" presId="urn:microsoft.com/office/officeart/2018/2/layout/IconVerticalSolidList"/>
    <dgm:cxn modelId="{8800C661-B027-49EF-832F-3B84B899FC00}" type="presParOf" srcId="{4E2AFA2C-7B14-49EA-86EE-EB411950D0F6}" destId="{6508FB42-4637-4902-9E33-4ADA77416542}" srcOrd="3" destOrd="0" presId="urn:microsoft.com/office/officeart/2018/2/layout/IconVerticalSolidList"/>
    <dgm:cxn modelId="{43BCAD91-4090-4363-815B-CB175882BEEA}" type="presParOf" srcId="{4E2AFA2C-7B14-49EA-86EE-EB411950D0F6}" destId="{8CA77D49-3F4A-4F41-B111-2A1BCC498EEA}"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6CD5145-AF11-4A6F-A28E-A2A9C98286FA}"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US"/>
        </a:p>
      </dgm:t>
    </dgm:pt>
    <dgm:pt modelId="{3F6BD1A9-A2AA-4EA4-9C6B-80C6AB6201AF}">
      <dgm:prSet phldrT="[Text]" custT="1"/>
      <dgm:spPr/>
      <dgm:t>
        <a:bodyPr/>
        <a:lstStyle/>
        <a:p>
          <a:r>
            <a:rPr lang="en-US" sz="2000" dirty="0"/>
            <a:t>Applicant</a:t>
          </a:r>
          <a:endParaRPr lang="en-US" sz="1400" dirty="0"/>
        </a:p>
      </dgm:t>
    </dgm:pt>
    <dgm:pt modelId="{76670C49-28B6-4676-A663-48DA59175CC0}" type="parTrans" cxnId="{A72936D0-F23E-439D-85D4-86C7452DB07F}">
      <dgm:prSet/>
      <dgm:spPr/>
      <dgm:t>
        <a:bodyPr/>
        <a:lstStyle/>
        <a:p>
          <a:endParaRPr lang="en-US"/>
        </a:p>
      </dgm:t>
    </dgm:pt>
    <dgm:pt modelId="{FDE94E69-1EAE-4C95-82FD-F822EA63066D}" type="sibTrans" cxnId="{A72936D0-F23E-439D-85D4-86C7452DB07F}">
      <dgm:prSet/>
      <dgm:spPr/>
      <dgm:t>
        <a:bodyPr/>
        <a:lstStyle/>
        <a:p>
          <a:endParaRPr lang="en-US"/>
        </a:p>
      </dgm:t>
    </dgm:pt>
    <dgm:pt modelId="{CC7C8A04-96FE-4947-A2F8-738E223CEDD5}">
      <dgm:prSet phldrT="[Text]" custT="1"/>
      <dgm:spPr/>
      <dgm:t>
        <a:bodyPr/>
        <a:lstStyle/>
        <a:p>
          <a:r>
            <a:rPr lang="en-US" sz="2400" kern="1200" dirty="0">
              <a:solidFill>
                <a:srgbClr val="636565">
                  <a:hueOff val="0"/>
                  <a:satOff val="0"/>
                  <a:lumOff val="0"/>
                  <a:alphaOff val="0"/>
                </a:srgbClr>
              </a:solidFill>
              <a:latin typeface="Calibri" panose="020F0502020204030204"/>
              <a:ea typeface="+mn-ea"/>
              <a:cs typeface="+mn-cs"/>
            </a:rPr>
            <a:t>SUBMIT PLANS AND FORM DEMONSTRATING COMPLIANCE</a:t>
          </a:r>
        </a:p>
      </dgm:t>
    </dgm:pt>
    <dgm:pt modelId="{70884CC7-2A49-4B93-90BF-6C45F7B33B34}" type="parTrans" cxnId="{951053AE-FBAE-421D-8247-1745B9F9B84B}">
      <dgm:prSet/>
      <dgm:spPr/>
      <dgm:t>
        <a:bodyPr/>
        <a:lstStyle/>
        <a:p>
          <a:endParaRPr lang="en-US"/>
        </a:p>
      </dgm:t>
    </dgm:pt>
    <dgm:pt modelId="{E1A0ED53-A598-48E2-A4CF-6502E265B8A9}" type="sibTrans" cxnId="{951053AE-FBAE-421D-8247-1745B9F9B84B}">
      <dgm:prSet/>
      <dgm:spPr/>
      <dgm:t>
        <a:bodyPr/>
        <a:lstStyle/>
        <a:p>
          <a:endParaRPr lang="en-US"/>
        </a:p>
      </dgm:t>
    </dgm:pt>
    <dgm:pt modelId="{CE4C911C-6019-4EF1-94C3-CF51EC5A56C0}">
      <dgm:prSet phldrT="[Text]" custT="1"/>
      <dgm:spPr/>
      <dgm:t>
        <a:bodyPr/>
        <a:lstStyle/>
        <a:p>
          <a:r>
            <a:rPr lang="en-US" sz="2000" dirty="0"/>
            <a:t>Plan  Check</a:t>
          </a:r>
        </a:p>
      </dgm:t>
    </dgm:pt>
    <dgm:pt modelId="{5EBC8D53-F2E5-4CF2-AFD5-82697FBB331D}" type="parTrans" cxnId="{FD0DBC5C-F145-4FC2-B5BB-C98EE9F7E7A7}">
      <dgm:prSet/>
      <dgm:spPr/>
      <dgm:t>
        <a:bodyPr/>
        <a:lstStyle/>
        <a:p>
          <a:endParaRPr lang="en-US"/>
        </a:p>
      </dgm:t>
    </dgm:pt>
    <dgm:pt modelId="{653BE3DB-017C-432F-B480-0DAF09D587CE}" type="sibTrans" cxnId="{FD0DBC5C-F145-4FC2-B5BB-C98EE9F7E7A7}">
      <dgm:prSet/>
      <dgm:spPr/>
      <dgm:t>
        <a:bodyPr/>
        <a:lstStyle/>
        <a:p>
          <a:endParaRPr lang="en-US"/>
        </a:p>
      </dgm:t>
    </dgm:pt>
    <dgm:pt modelId="{7A9EDF15-6C23-4C20-8ED0-CAE620E870A7}">
      <dgm:prSet phldrT="[Text]" custT="1"/>
      <dgm:spPr/>
      <dgm:t>
        <a:bodyPr/>
        <a:lstStyle/>
        <a:p>
          <a:r>
            <a:rPr lang="en-US" sz="2400" dirty="0"/>
            <a:t>VERIFY SPECIFIC ELEMENTS</a:t>
          </a:r>
        </a:p>
      </dgm:t>
    </dgm:pt>
    <dgm:pt modelId="{5A64BE09-5E98-48C8-A160-797D8190463A}" type="parTrans" cxnId="{2FB62EDC-7B51-4925-9D70-7754ADCAF161}">
      <dgm:prSet/>
      <dgm:spPr/>
      <dgm:t>
        <a:bodyPr/>
        <a:lstStyle/>
        <a:p>
          <a:endParaRPr lang="en-US"/>
        </a:p>
      </dgm:t>
    </dgm:pt>
    <dgm:pt modelId="{F3869B28-78C1-49E7-BCBD-BBD425FA5081}" type="sibTrans" cxnId="{2FB62EDC-7B51-4925-9D70-7754ADCAF161}">
      <dgm:prSet/>
      <dgm:spPr/>
      <dgm:t>
        <a:bodyPr/>
        <a:lstStyle/>
        <a:p>
          <a:endParaRPr lang="en-US"/>
        </a:p>
      </dgm:t>
    </dgm:pt>
    <dgm:pt modelId="{BB4FE69E-A56D-4472-A064-2DFC513FD002}">
      <dgm:prSet phldrT="[Text]" custT="1"/>
      <dgm:spPr/>
      <dgm:t>
        <a:bodyPr/>
        <a:lstStyle/>
        <a:p>
          <a:r>
            <a:rPr lang="en-US" sz="2000" dirty="0"/>
            <a:t>Field Inspection</a:t>
          </a:r>
        </a:p>
      </dgm:t>
    </dgm:pt>
    <dgm:pt modelId="{2E362D2E-2D85-45FF-B51F-114C15A40896}" type="parTrans" cxnId="{A9017A1F-73BA-47C7-9088-30AF402B5D42}">
      <dgm:prSet/>
      <dgm:spPr/>
      <dgm:t>
        <a:bodyPr/>
        <a:lstStyle/>
        <a:p>
          <a:endParaRPr lang="en-US"/>
        </a:p>
      </dgm:t>
    </dgm:pt>
    <dgm:pt modelId="{73372571-DDFB-4B5B-9592-6CEEAC5274A4}" type="sibTrans" cxnId="{A9017A1F-73BA-47C7-9088-30AF402B5D42}">
      <dgm:prSet/>
      <dgm:spPr/>
      <dgm:t>
        <a:bodyPr/>
        <a:lstStyle/>
        <a:p>
          <a:endParaRPr lang="en-US"/>
        </a:p>
      </dgm:t>
    </dgm:pt>
    <dgm:pt modelId="{A2262BDC-2995-4D1B-BA26-EA63CE477939}">
      <dgm:prSet phldrT="[Text]" custT="1"/>
      <dgm:spPr/>
      <dgm:t>
        <a:bodyPr/>
        <a:lstStyle/>
        <a:p>
          <a:r>
            <a:rPr lang="en-US" sz="2400" dirty="0"/>
            <a:t>VERIFY SPECIFIC ELEMENTS</a:t>
          </a:r>
        </a:p>
      </dgm:t>
    </dgm:pt>
    <dgm:pt modelId="{CE2A7A0E-7A87-48DD-885B-6351023120AA}" type="parTrans" cxnId="{824B4501-D774-4333-94DD-2ABA970B38A1}">
      <dgm:prSet/>
      <dgm:spPr/>
      <dgm:t>
        <a:bodyPr/>
        <a:lstStyle/>
        <a:p>
          <a:endParaRPr lang="en-US"/>
        </a:p>
      </dgm:t>
    </dgm:pt>
    <dgm:pt modelId="{F9C18F16-51AD-4376-A999-2A94863B4C27}" type="sibTrans" cxnId="{824B4501-D774-4333-94DD-2ABA970B38A1}">
      <dgm:prSet/>
      <dgm:spPr/>
      <dgm:t>
        <a:bodyPr/>
        <a:lstStyle/>
        <a:p>
          <a:endParaRPr lang="en-US"/>
        </a:p>
      </dgm:t>
    </dgm:pt>
    <dgm:pt modelId="{5B3A46F6-2221-4C8B-8F69-40D12B50B3B3}">
      <dgm:prSet phldrT="[Text]" custT="1"/>
      <dgm:spPr/>
      <dgm:t>
        <a:bodyPr/>
        <a:lstStyle/>
        <a:p>
          <a:r>
            <a:rPr lang="en-US" sz="2400" dirty="0"/>
            <a:t>FINAL TITLE 24 DOCUMENTATION &amp; CF2R/LMCI/NRCA/NRCCs and CF3R/LMCA/NRCVs -HERS DOCUMENTATION (Online HERS Registry)</a:t>
          </a:r>
        </a:p>
      </dgm:t>
    </dgm:pt>
    <dgm:pt modelId="{85B7167D-60EF-49D1-8C34-0B6B49ACE69E}" type="parTrans" cxnId="{1D2FABE3-FAE8-489F-89F7-17E81B54F83D}">
      <dgm:prSet/>
      <dgm:spPr/>
      <dgm:t>
        <a:bodyPr/>
        <a:lstStyle/>
        <a:p>
          <a:endParaRPr lang="en-US"/>
        </a:p>
      </dgm:t>
    </dgm:pt>
    <dgm:pt modelId="{3F272D58-3BB9-4BAB-BB92-60A7CBAF63D6}" type="sibTrans" cxnId="{1D2FABE3-FAE8-489F-89F7-17E81B54F83D}">
      <dgm:prSet/>
      <dgm:spPr/>
      <dgm:t>
        <a:bodyPr/>
        <a:lstStyle/>
        <a:p>
          <a:endParaRPr lang="en-US"/>
        </a:p>
      </dgm:t>
    </dgm:pt>
    <dgm:pt modelId="{EEBF369A-53FD-4E24-8583-5B31E502572E}">
      <dgm:prSet phldrT="[Text]" custT="1"/>
      <dgm:spPr/>
      <dgm:t>
        <a:bodyPr/>
        <a:lstStyle/>
        <a:p>
          <a:r>
            <a:rPr lang="en-US" sz="2400" kern="1200" dirty="0">
              <a:solidFill>
                <a:srgbClr val="636565">
                  <a:hueOff val="0"/>
                  <a:satOff val="0"/>
                  <a:lumOff val="0"/>
                  <a:alphaOff val="0"/>
                </a:srgbClr>
              </a:solidFill>
              <a:latin typeface="Calibri" panose="020F0502020204030204"/>
              <a:ea typeface="+mn-ea"/>
              <a:cs typeface="+mn-cs"/>
            </a:rPr>
            <a:t>CF1R/LMCC- PRF-01/NRCC-PRF-01</a:t>
          </a:r>
        </a:p>
      </dgm:t>
    </dgm:pt>
    <dgm:pt modelId="{FEBB7B0D-F355-4C6D-B4CB-C4528444F704}" type="parTrans" cxnId="{2B2C811F-92E6-4FFA-8853-82DF1EC1A974}">
      <dgm:prSet/>
      <dgm:spPr/>
      <dgm:t>
        <a:bodyPr/>
        <a:lstStyle/>
        <a:p>
          <a:endParaRPr lang="en-US"/>
        </a:p>
      </dgm:t>
    </dgm:pt>
    <dgm:pt modelId="{C359F4C6-ED5C-4F76-9053-81955245C701}" type="sibTrans" cxnId="{2B2C811F-92E6-4FFA-8853-82DF1EC1A974}">
      <dgm:prSet/>
      <dgm:spPr/>
      <dgm:t>
        <a:bodyPr/>
        <a:lstStyle/>
        <a:p>
          <a:endParaRPr lang="en-US"/>
        </a:p>
      </dgm:t>
    </dgm:pt>
    <dgm:pt modelId="{905ED851-7DCE-4844-B987-060AC6888B93}">
      <dgm:prSet phldrT="[Text]" custT="1"/>
      <dgm:spPr/>
      <dgm:t>
        <a:bodyPr/>
        <a:lstStyle/>
        <a:p>
          <a:r>
            <a:rPr lang="en-US" sz="2400" dirty="0"/>
            <a:t>CF1R/</a:t>
          </a:r>
          <a:r>
            <a:rPr lang="en-US" sz="2400" dirty="0">
              <a:solidFill>
                <a:srgbClr val="636565">
                  <a:hueOff val="0"/>
                  <a:satOff val="0"/>
                  <a:lumOff val="0"/>
                  <a:alphaOff val="0"/>
                </a:srgbClr>
              </a:solidFill>
              <a:latin typeface="Calibri" panose="020F0502020204030204"/>
              <a:ea typeface="+mn-ea"/>
              <a:cs typeface="+mn-cs"/>
            </a:rPr>
            <a:t>LMCC- PRF-01/</a:t>
          </a:r>
          <a:r>
            <a:rPr lang="en-US" sz="2400" dirty="0"/>
            <a:t>NRCC-PRF-01</a:t>
          </a:r>
        </a:p>
      </dgm:t>
    </dgm:pt>
    <dgm:pt modelId="{FE8BA98B-86CA-4176-BAAD-E521072C833C}" type="parTrans" cxnId="{AED0C9CD-77C9-4533-A334-E9A7B80E41BD}">
      <dgm:prSet/>
      <dgm:spPr/>
      <dgm:t>
        <a:bodyPr/>
        <a:lstStyle/>
        <a:p>
          <a:endParaRPr lang="en-US"/>
        </a:p>
      </dgm:t>
    </dgm:pt>
    <dgm:pt modelId="{63E3098B-94CB-4F76-A8AE-F7C5374FC391}" type="sibTrans" cxnId="{AED0C9CD-77C9-4533-A334-E9A7B80E41BD}">
      <dgm:prSet/>
      <dgm:spPr/>
      <dgm:t>
        <a:bodyPr/>
        <a:lstStyle/>
        <a:p>
          <a:endParaRPr lang="en-US"/>
        </a:p>
      </dgm:t>
    </dgm:pt>
    <dgm:pt modelId="{DE20DA10-5E64-4A8B-B646-A2C3EC929DCF}" type="pres">
      <dgm:prSet presAssocID="{56CD5145-AF11-4A6F-A28E-A2A9C98286FA}" presName="linearFlow" presStyleCnt="0">
        <dgm:presLayoutVars>
          <dgm:dir/>
          <dgm:animLvl val="lvl"/>
          <dgm:resizeHandles val="exact"/>
        </dgm:presLayoutVars>
      </dgm:prSet>
      <dgm:spPr/>
    </dgm:pt>
    <dgm:pt modelId="{38457A38-6A52-4ED7-9715-36E41660F7D3}" type="pres">
      <dgm:prSet presAssocID="{3F6BD1A9-A2AA-4EA4-9C6B-80C6AB6201AF}" presName="composite" presStyleCnt="0"/>
      <dgm:spPr/>
    </dgm:pt>
    <dgm:pt modelId="{466C99AA-B870-4B9C-AF48-CB87CA70E8AF}" type="pres">
      <dgm:prSet presAssocID="{3F6BD1A9-A2AA-4EA4-9C6B-80C6AB6201AF}" presName="parentText" presStyleLbl="alignNode1" presStyleIdx="0" presStyleCnt="3">
        <dgm:presLayoutVars>
          <dgm:chMax val="1"/>
          <dgm:bulletEnabled val="1"/>
        </dgm:presLayoutVars>
      </dgm:prSet>
      <dgm:spPr/>
    </dgm:pt>
    <dgm:pt modelId="{18D61F20-F180-4544-B3CA-0384D373C117}" type="pres">
      <dgm:prSet presAssocID="{3F6BD1A9-A2AA-4EA4-9C6B-80C6AB6201AF}" presName="descendantText" presStyleLbl="alignAcc1" presStyleIdx="0" presStyleCnt="3">
        <dgm:presLayoutVars>
          <dgm:bulletEnabled val="1"/>
        </dgm:presLayoutVars>
      </dgm:prSet>
      <dgm:spPr/>
    </dgm:pt>
    <dgm:pt modelId="{87E8AC8D-54F1-4783-8241-1509F95529BE}" type="pres">
      <dgm:prSet presAssocID="{FDE94E69-1EAE-4C95-82FD-F822EA63066D}" presName="sp" presStyleCnt="0"/>
      <dgm:spPr/>
    </dgm:pt>
    <dgm:pt modelId="{82E8A3B4-0E0D-4D91-9E1F-44C89FDD1896}" type="pres">
      <dgm:prSet presAssocID="{CE4C911C-6019-4EF1-94C3-CF51EC5A56C0}" presName="composite" presStyleCnt="0"/>
      <dgm:spPr/>
    </dgm:pt>
    <dgm:pt modelId="{6B5F6925-FD66-4588-A32A-2F008BD85F63}" type="pres">
      <dgm:prSet presAssocID="{CE4C911C-6019-4EF1-94C3-CF51EC5A56C0}" presName="parentText" presStyleLbl="alignNode1" presStyleIdx="1" presStyleCnt="3" custLinFactNeighborY="0">
        <dgm:presLayoutVars>
          <dgm:chMax val="1"/>
          <dgm:bulletEnabled val="1"/>
        </dgm:presLayoutVars>
      </dgm:prSet>
      <dgm:spPr/>
    </dgm:pt>
    <dgm:pt modelId="{EDB71E7A-D0E6-483E-AB58-579C43B3878A}" type="pres">
      <dgm:prSet presAssocID="{CE4C911C-6019-4EF1-94C3-CF51EC5A56C0}" presName="descendantText" presStyleLbl="alignAcc1" presStyleIdx="1" presStyleCnt="3">
        <dgm:presLayoutVars>
          <dgm:bulletEnabled val="1"/>
        </dgm:presLayoutVars>
      </dgm:prSet>
      <dgm:spPr/>
    </dgm:pt>
    <dgm:pt modelId="{78AAD150-4BE1-42FC-A3CA-93C8A0E81C1D}" type="pres">
      <dgm:prSet presAssocID="{653BE3DB-017C-432F-B480-0DAF09D587CE}" presName="sp" presStyleCnt="0"/>
      <dgm:spPr/>
    </dgm:pt>
    <dgm:pt modelId="{C856F247-95AA-46B3-BC98-2565928949E9}" type="pres">
      <dgm:prSet presAssocID="{BB4FE69E-A56D-4472-A064-2DFC513FD002}" presName="composite" presStyleCnt="0"/>
      <dgm:spPr/>
    </dgm:pt>
    <dgm:pt modelId="{5769595E-1768-4CEF-A146-AF798658E805}" type="pres">
      <dgm:prSet presAssocID="{BB4FE69E-A56D-4472-A064-2DFC513FD002}" presName="parentText" presStyleLbl="alignNode1" presStyleIdx="2" presStyleCnt="3" custLinFactNeighborY="-2892">
        <dgm:presLayoutVars>
          <dgm:chMax val="1"/>
          <dgm:bulletEnabled val="1"/>
        </dgm:presLayoutVars>
      </dgm:prSet>
      <dgm:spPr/>
    </dgm:pt>
    <dgm:pt modelId="{7FE5AB9D-FD28-4406-975A-D6A390981FD9}" type="pres">
      <dgm:prSet presAssocID="{BB4FE69E-A56D-4472-A064-2DFC513FD002}" presName="descendantText" presStyleLbl="alignAcc1" presStyleIdx="2" presStyleCnt="3" custLinFactNeighborX="0" custLinFactNeighborY="-3923">
        <dgm:presLayoutVars>
          <dgm:bulletEnabled val="1"/>
        </dgm:presLayoutVars>
      </dgm:prSet>
      <dgm:spPr/>
    </dgm:pt>
  </dgm:ptLst>
  <dgm:cxnLst>
    <dgm:cxn modelId="{824B4501-D774-4333-94DD-2ABA970B38A1}" srcId="{BB4FE69E-A56D-4472-A064-2DFC513FD002}" destId="{A2262BDC-2995-4D1B-BA26-EA63CE477939}" srcOrd="0" destOrd="0" parTransId="{CE2A7A0E-7A87-48DD-885B-6351023120AA}" sibTransId="{F9C18F16-51AD-4376-A999-2A94863B4C27}"/>
    <dgm:cxn modelId="{A9017A1F-73BA-47C7-9088-30AF402B5D42}" srcId="{56CD5145-AF11-4A6F-A28E-A2A9C98286FA}" destId="{BB4FE69E-A56D-4472-A064-2DFC513FD002}" srcOrd="2" destOrd="0" parTransId="{2E362D2E-2D85-45FF-B51F-114C15A40896}" sibTransId="{73372571-DDFB-4B5B-9592-6CEEAC5274A4}"/>
    <dgm:cxn modelId="{2B2C811F-92E6-4FFA-8853-82DF1EC1A974}" srcId="{3F6BD1A9-A2AA-4EA4-9C6B-80C6AB6201AF}" destId="{EEBF369A-53FD-4E24-8583-5B31E502572E}" srcOrd="1" destOrd="0" parTransId="{FEBB7B0D-F355-4C6D-B4CB-C4528444F704}" sibTransId="{C359F4C6-ED5C-4F76-9053-81955245C701}"/>
    <dgm:cxn modelId="{318E8B27-29B2-4AC8-950D-20E9CE0A53E0}" type="presOf" srcId="{7A9EDF15-6C23-4C20-8ED0-CAE620E870A7}" destId="{EDB71E7A-D0E6-483E-AB58-579C43B3878A}" srcOrd="0" destOrd="0" presId="urn:microsoft.com/office/officeart/2005/8/layout/chevron2"/>
    <dgm:cxn modelId="{6CB8D340-13A4-4745-ABF8-B7769EC36592}" type="presOf" srcId="{905ED851-7DCE-4844-B987-060AC6888B93}" destId="{EDB71E7A-D0E6-483E-AB58-579C43B3878A}" srcOrd="0" destOrd="1" presId="urn:microsoft.com/office/officeart/2005/8/layout/chevron2"/>
    <dgm:cxn modelId="{FD0DBC5C-F145-4FC2-B5BB-C98EE9F7E7A7}" srcId="{56CD5145-AF11-4A6F-A28E-A2A9C98286FA}" destId="{CE4C911C-6019-4EF1-94C3-CF51EC5A56C0}" srcOrd="1" destOrd="0" parTransId="{5EBC8D53-F2E5-4CF2-AFD5-82697FBB331D}" sibTransId="{653BE3DB-017C-432F-B480-0DAF09D587CE}"/>
    <dgm:cxn modelId="{A3CA0945-87A0-4314-BFB8-34ACFC163787}" type="presOf" srcId="{56CD5145-AF11-4A6F-A28E-A2A9C98286FA}" destId="{DE20DA10-5E64-4A8B-B646-A2C3EC929DCF}" srcOrd="0" destOrd="0" presId="urn:microsoft.com/office/officeart/2005/8/layout/chevron2"/>
    <dgm:cxn modelId="{6C4C4B4F-544A-414B-852A-7E37797317DC}" type="presOf" srcId="{BB4FE69E-A56D-4472-A064-2DFC513FD002}" destId="{5769595E-1768-4CEF-A146-AF798658E805}" srcOrd="0" destOrd="0" presId="urn:microsoft.com/office/officeart/2005/8/layout/chevron2"/>
    <dgm:cxn modelId="{2D251075-7CDE-437A-82B2-4ED2774C653A}" type="presOf" srcId="{CC7C8A04-96FE-4947-A2F8-738E223CEDD5}" destId="{18D61F20-F180-4544-B3CA-0384D373C117}" srcOrd="0" destOrd="0" presId="urn:microsoft.com/office/officeart/2005/8/layout/chevron2"/>
    <dgm:cxn modelId="{3ABD5080-C2B0-42C7-95F9-BDDFA09A6D4F}" type="presOf" srcId="{EEBF369A-53FD-4E24-8583-5B31E502572E}" destId="{18D61F20-F180-4544-B3CA-0384D373C117}" srcOrd="0" destOrd="1" presId="urn:microsoft.com/office/officeart/2005/8/layout/chevron2"/>
    <dgm:cxn modelId="{79EF7C81-981E-4A38-91ED-49177347DB7F}" type="presOf" srcId="{5B3A46F6-2221-4C8B-8F69-40D12B50B3B3}" destId="{7FE5AB9D-FD28-4406-975A-D6A390981FD9}" srcOrd="0" destOrd="1" presId="urn:microsoft.com/office/officeart/2005/8/layout/chevron2"/>
    <dgm:cxn modelId="{5BBF2199-341B-4D50-943C-A11790A73AB2}" type="presOf" srcId="{CE4C911C-6019-4EF1-94C3-CF51EC5A56C0}" destId="{6B5F6925-FD66-4588-A32A-2F008BD85F63}" srcOrd="0" destOrd="0" presId="urn:microsoft.com/office/officeart/2005/8/layout/chevron2"/>
    <dgm:cxn modelId="{951053AE-FBAE-421D-8247-1745B9F9B84B}" srcId="{3F6BD1A9-A2AA-4EA4-9C6B-80C6AB6201AF}" destId="{CC7C8A04-96FE-4947-A2F8-738E223CEDD5}" srcOrd="0" destOrd="0" parTransId="{70884CC7-2A49-4B93-90BF-6C45F7B33B34}" sibTransId="{E1A0ED53-A598-48E2-A4CF-6502E265B8A9}"/>
    <dgm:cxn modelId="{D73DD5B4-97BA-4C49-8D53-F1911A87563E}" type="presOf" srcId="{A2262BDC-2995-4D1B-BA26-EA63CE477939}" destId="{7FE5AB9D-FD28-4406-975A-D6A390981FD9}" srcOrd="0" destOrd="0" presId="urn:microsoft.com/office/officeart/2005/8/layout/chevron2"/>
    <dgm:cxn modelId="{EC09C4CC-19A6-4A6D-8C5F-99E3BE737BF4}" type="presOf" srcId="{3F6BD1A9-A2AA-4EA4-9C6B-80C6AB6201AF}" destId="{466C99AA-B870-4B9C-AF48-CB87CA70E8AF}" srcOrd="0" destOrd="0" presId="urn:microsoft.com/office/officeart/2005/8/layout/chevron2"/>
    <dgm:cxn modelId="{AED0C9CD-77C9-4533-A334-E9A7B80E41BD}" srcId="{CE4C911C-6019-4EF1-94C3-CF51EC5A56C0}" destId="{905ED851-7DCE-4844-B987-060AC6888B93}" srcOrd="1" destOrd="0" parTransId="{FE8BA98B-86CA-4176-BAAD-E521072C833C}" sibTransId="{63E3098B-94CB-4F76-A8AE-F7C5374FC391}"/>
    <dgm:cxn modelId="{A72936D0-F23E-439D-85D4-86C7452DB07F}" srcId="{56CD5145-AF11-4A6F-A28E-A2A9C98286FA}" destId="{3F6BD1A9-A2AA-4EA4-9C6B-80C6AB6201AF}" srcOrd="0" destOrd="0" parTransId="{76670C49-28B6-4676-A663-48DA59175CC0}" sibTransId="{FDE94E69-1EAE-4C95-82FD-F822EA63066D}"/>
    <dgm:cxn modelId="{2FB62EDC-7B51-4925-9D70-7754ADCAF161}" srcId="{CE4C911C-6019-4EF1-94C3-CF51EC5A56C0}" destId="{7A9EDF15-6C23-4C20-8ED0-CAE620E870A7}" srcOrd="0" destOrd="0" parTransId="{5A64BE09-5E98-48C8-A160-797D8190463A}" sibTransId="{F3869B28-78C1-49E7-BCBD-BBD425FA5081}"/>
    <dgm:cxn modelId="{1D2FABE3-FAE8-489F-89F7-17E81B54F83D}" srcId="{BB4FE69E-A56D-4472-A064-2DFC513FD002}" destId="{5B3A46F6-2221-4C8B-8F69-40D12B50B3B3}" srcOrd="1" destOrd="0" parTransId="{85B7167D-60EF-49D1-8C34-0B6B49ACE69E}" sibTransId="{3F272D58-3BB9-4BAB-BB92-60A7CBAF63D6}"/>
    <dgm:cxn modelId="{2437490B-57CB-41BE-937D-08460F6BF0D5}" type="presParOf" srcId="{DE20DA10-5E64-4A8B-B646-A2C3EC929DCF}" destId="{38457A38-6A52-4ED7-9715-36E41660F7D3}" srcOrd="0" destOrd="0" presId="urn:microsoft.com/office/officeart/2005/8/layout/chevron2"/>
    <dgm:cxn modelId="{6EEE324F-456D-4FEC-89A2-77ECB3EDA66C}" type="presParOf" srcId="{38457A38-6A52-4ED7-9715-36E41660F7D3}" destId="{466C99AA-B870-4B9C-AF48-CB87CA70E8AF}" srcOrd="0" destOrd="0" presId="urn:microsoft.com/office/officeart/2005/8/layout/chevron2"/>
    <dgm:cxn modelId="{1A749EB0-A508-45A6-B02E-EB7CCBEA885B}" type="presParOf" srcId="{38457A38-6A52-4ED7-9715-36E41660F7D3}" destId="{18D61F20-F180-4544-B3CA-0384D373C117}" srcOrd="1" destOrd="0" presId="urn:microsoft.com/office/officeart/2005/8/layout/chevron2"/>
    <dgm:cxn modelId="{8872DE48-B660-4E38-818D-BCE39205A8B2}" type="presParOf" srcId="{DE20DA10-5E64-4A8B-B646-A2C3EC929DCF}" destId="{87E8AC8D-54F1-4783-8241-1509F95529BE}" srcOrd="1" destOrd="0" presId="urn:microsoft.com/office/officeart/2005/8/layout/chevron2"/>
    <dgm:cxn modelId="{28999BBC-ADB2-4B8C-AE2D-A191A14293E2}" type="presParOf" srcId="{DE20DA10-5E64-4A8B-B646-A2C3EC929DCF}" destId="{82E8A3B4-0E0D-4D91-9E1F-44C89FDD1896}" srcOrd="2" destOrd="0" presId="urn:microsoft.com/office/officeart/2005/8/layout/chevron2"/>
    <dgm:cxn modelId="{056AC283-F7CC-4AD3-83DA-2079EE286950}" type="presParOf" srcId="{82E8A3B4-0E0D-4D91-9E1F-44C89FDD1896}" destId="{6B5F6925-FD66-4588-A32A-2F008BD85F63}" srcOrd="0" destOrd="0" presId="urn:microsoft.com/office/officeart/2005/8/layout/chevron2"/>
    <dgm:cxn modelId="{8BBBC028-B55A-45F3-883F-9AAD989A9CD3}" type="presParOf" srcId="{82E8A3B4-0E0D-4D91-9E1F-44C89FDD1896}" destId="{EDB71E7A-D0E6-483E-AB58-579C43B3878A}" srcOrd="1" destOrd="0" presId="urn:microsoft.com/office/officeart/2005/8/layout/chevron2"/>
    <dgm:cxn modelId="{F288A108-228B-4F8F-9911-882767545315}" type="presParOf" srcId="{DE20DA10-5E64-4A8B-B646-A2C3EC929DCF}" destId="{78AAD150-4BE1-42FC-A3CA-93C8A0E81C1D}" srcOrd="3" destOrd="0" presId="urn:microsoft.com/office/officeart/2005/8/layout/chevron2"/>
    <dgm:cxn modelId="{507D6803-01FF-40C5-B75E-94EAD06C49A3}" type="presParOf" srcId="{DE20DA10-5E64-4A8B-B646-A2C3EC929DCF}" destId="{C856F247-95AA-46B3-BC98-2565928949E9}" srcOrd="4" destOrd="0" presId="urn:microsoft.com/office/officeart/2005/8/layout/chevron2"/>
    <dgm:cxn modelId="{019FB04C-F897-4285-AE07-B43231BD8441}" type="presParOf" srcId="{C856F247-95AA-46B3-BC98-2565928949E9}" destId="{5769595E-1768-4CEF-A146-AF798658E805}" srcOrd="0" destOrd="0" presId="urn:microsoft.com/office/officeart/2005/8/layout/chevron2"/>
    <dgm:cxn modelId="{4172C742-E260-49D1-8E83-91F661626D36}" type="presParOf" srcId="{C856F247-95AA-46B3-BC98-2565928949E9}" destId="{7FE5AB9D-FD28-4406-975A-D6A390981FD9}"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83ECED8-A670-4386-8B7B-38364CADB401}"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878CC7B4-6643-493C-AE83-F4075025E746}">
      <dgm:prSet/>
      <dgm:spPr/>
      <dgm:t>
        <a:bodyPr/>
        <a:lstStyle/>
        <a:p>
          <a:r>
            <a:rPr lang="en-US" b="1" dirty="0"/>
            <a:t>Performance Threshold</a:t>
          </a:r>
          <a:endParaRPr lang="en-US" dirty="0"/>
        </a:p>
      </dgm:t>
    </dgm:pt>
    <dgm:pt modelId="{1A7D100A-B423-4500-B0B2-C400F728D080}" type="parTrans" cxnId="{564B690B-78B4-4EC0-8EEA-37EF5ED1A796}">
      <dgm:prSet/>
      <dgm:spPr/>
      <dgm:t>
        <a:bodyPr/>
        <a:lstStyle/>
        <a:p>
          <a:endParaRPr lang="en-US"/>
        </a:p>
      </dgm:t>
    </dgm:pt>
    <dgm:pt modelId="{22BD1675-55D7-4D07-9F0A-A79ECC49195A}" type="sibTrans" cxnId="{564B690B-78B4-4EC0-8EEA-37EF5ED1A796}">
      <dgm:prSet/>
      <dgm:spPr/>
      <dgm:t>
        <a:bodyPr/>
        <a:lstStyle/>
        <a:p>
          <a:endParaRPr lang="en-US"/>
        </a:p>
      </dgm:t>
    </dgm:pt>
    <dgm:pt modelId="{1246B6DF-7ACE-4582-B927-D1149FBDB451}">
      <dgm:prSet/>
      <dgm:spPr/>
      <dgm:t>
        <a:bodyPr/>
        <a:lstStyle/>
        <a:p>
          <a:r>
            <a:rPr lang="en-US" b="0" dirty="0"/>
            <a:t>Verification using Compliance documents and form for reach code compliance</a:t>
          </a:r>
        </a:p>
      </dgm:t>
    </dgm:pt>
    <dgm:pt modelId="{5A4D7CB2-19A4-4CA7-AD87-13437083263E}" type="parTrans" cxnId="{C63BE254-B2DA-4678-98E6-830A61A4D5F3}">
      <dgm:prSet/>
      <dgm:spPr/>
      <dgm:t>
        <a:bodyPr/>
        <a:lstStyle/>
        <a:p>
          <a:endParaRPr lang="en-US"/>
        </a:p>
      </dgm:t>
    </dgm:pt>
    <dgm:pt modelId="{7E765683-5EE6-46A3-B039-AFE971A65B28}" type="sibTrans" cxnId="{C63BE254-B2DA-4678-98E6-830A61A4D5F3}">
      <dgm:prSet/>
      <dgm:spPr/>
      <dgm:t>
        <a:bodyPr/>
        <a:lstStyle/>
        <a:p>
          <a:endParaRPr lang="en-US"/>
        </a:p>
      </dgm:t>
    </dgm:pt>
    <dgm:pt modelId="{22CFDD3D-B097-46E3-81C8-DE3170AF7A1A}">
      <dgm:prSet/>
      <dgm:spPr/>
      <dgm:t>
        <a:bodyPr/>
        <a:lstStyle/>
        <a:p>
          <a:r>
            <a:rPr lang="en-US" dirty="0"/>
            <a:t>All-Electric- Proposed Design  &lt; Standard Design and fuel is Electric</a:t>
          </a:r>
        </a:p>
      </dgm:t>
    </dgm:pt>
    <dgm:pt modelId="{DD9800BE-3F24-469F-A7E1-F736DAC8CD59}" type="parTrans" cxnId="{B58F2BA4-051A-4C52-AA22-AF119B075E70}">
      <dgm:prSet/>
      <dgm:spPr/>
      <dgm:t>
        <a:bodyPr/>
        <a:lstStyle/>
        <a:p>
          <a:endParaRPr lang="en-US"/>
        </a:p>
      </dgm:t>
    </dgm:pt>
    <dgm:pt modelId="{9DDBD146-C48E-4417-9C4A-F97D3DB4ADE6}" type="sibTrans" cxnId="{B58F2BA4-051A-4C52-AA22-AF119B075E70}">
      <dgm:prSet/>
      <dgm:spPr/>
      <dgm:t>
        <a:bodyPr/>
        <a:lstStyle/>
        <a:p>
          <a:endParaRPr lang="en-US"/>
        </a:p>
      </dgm:t>
    </dgm:pt>
    <dgm:pt modelId="{1085142B-4A23-457C-9C81-8F9E4949EF46}">
      <dgm:prSet/>
      <dgm:spPr/>
      <dgm:t>
        <a:bodyPr/>
        <a:lstStyle/>
        <a:p>
          <a:r>
            <a:rPr lang="en-US" dirty="0"/>
            <a:t>Form for ordinance compliance completed by applicant</a:t>
          </a:r>
        </a:p>
      </dgm:t>
    </dgm:pt>
    <dgm:pt modelId="{14156A3B-258D-4F76-BF43-75BA5C32C5FC}" type="parTrans" cxnId="{43C9C6FB-7F2E-4718-9442-DB66AB2EE11C}">
      <dgm:prSet/>
      <dgm:spPr/>
      <dgm:t>
        <a:bodyPr/>
        <a:lstStyle/>
        <a:p>
          <a:endParaRPr lang="en-US"/>
        </a:p>
      </dgm:t>
    </dgm:pt>
    <dgm:pt modelId="{A2B0E325-9B93-45C0-A0BA-23EDB76CCF70}" type="sibTrans" cxnId="{43C9C6FB-7F2E-4718-9442-DB66AB2EE11C}">
      <dgm:prSet/>
      <dgm:spPr/>
      <dgm:t>
        <a:bodyPr/>
        <a:lstStyle/>
        <a:p>
          <a:endParaRPr lang="en-US"/>
        </a:p>
      </dgm:t>
    </dgm:pt>
    <dgm:pt modelId="{B08A082A-FC36-438A-9A03-8483E1C87391}">
      <dgm:prSet/>
      <dgm:spPr/>
      <dgm:t>
        <a:bodyPr/>
        <a:lstStyle/>
        <a:p>
          <a:r>
            <a:rPr lang="en-US" dirty="0"/>
            <a:t>Certificate of Compliance – CF1R/LMCC/ NRCC-PRF-01</a:t>
          </a:r>
        </a:p>
      </dgm:t>
    </dgm:pt>
    <dgm:pt modelId="{216A4106-BC0C-4E83-98C2-0D9279C1DB39}" type="parTrans" cxnId="{85006132-AABC-49C0-A880-CDBEFD4CDAFA}">
      <dgm:prSet/>
      <dgm:spPr/>
      <dgm:t>
        <a:bodyPr/>
        <a:lstStyle/>
        <a:p>
          <a:endParaRPr lang="en-US"/>
        </a:p>
      </dgm:t>
    </dgm:pt>
    <dgm:pt modelId="{567AD7E0-ED4D-4E6F-B010-7F817519316B}" type="sibTrans" cxnId="{85006132-AABC-49C0-A880-CDBEFD4CDAFA}">
      <dgm:prSet/>
      <dgm:spPr/>
      <dgm:t>
        <a:bodyPr/>
        <a:lstStyle/>
        <a:p>
          <a:endParaRPr lang="en-US"/>
        </a:p>
      </dgm:t>
    </dgm:pt>
    <dgm:pt modelId="{589607D9-EA05-48DB-94C4-BAB589135AE6}" type="pres">
      <dgm:prSet presAssocID="{883ECED8-A670-4386-8B7B-38364CADB401}" presName="linear" presStyleCnt="0">
        <dgm:presLayoutVars>
          <dgm:dir/>
          <dgm:animLvl val="lvl"/>
          <dgm:resizeHandles val="exact"/>
        </dgm:presLayoutVars>
      </dgm:prSet>
      <dgm:spPr/>
    </dgm:pt>
    <dgm:pt modelId="{2562E526-A5D3-4BBB-90F3-CA794BDD43C0}" type="pres">
      <dgm:prSet presAssocID="{878CC7B4-6643-493C-AE83-F4075025E746}" presName="parentLin" presStyleCnt="0"/>
      <dgm:spPr/>
    </dgm:pt>
    <dgm:pt modelId="{24D097FB-90FE-48C3-98E1-041B0668BABC}" type="pres">
      <dgm:prSet presAssocID="{878CC7B4-6643-493C-AE83-F4075025E746}" presName="parentLeftMargin" presStyleLbl="node1" presStyleIdx="0" presStyleCnt="1"/>
      <dgm:spPr/>
    </dgm:pt>
    <dgm:pt modelId="{9C1CAFBC-498F-490B-866C-2CFA6CEA6A95}" type="pres">
      <dgm:prSet presAssocID="{878CC7B4-6643-493C-AE83-F4075025E746}" presName="parentText" presStyleLbl="node1" presStyleIdx="0" presStyleCnt="1">
        <dgm:presLayoutVars>
          <dgm:chMax val="0"/>
          <dgm:bulletEnabled val="1"/>
        </dgm:presLayoutVars>
      </dgm:prSet>
      <dgm:spPr/>
    </dgm:pt>
    <dgm:pt modelId="{BF6BC2BF-BB09-45F7-86E9-6B0899ECE484}" type="pres">
      <dgm:prSet presAssocID="{878CC7B4-6643-493C-AE83-F4075025E746}" presName="negativeSpace" presStyleCnt="0"/>
      <dgm:spPr/>
    </dgm:pt>
    <dgm:pt modelId="{1FFEF101-6BFE-4BD8-BC6C-C53BA89B57BB}" type="pres">
      <dgm:prSet presAssocID="{878CC7B4-6643-493C-AE83-F4075025E746}" presName="childText" presStyleLbl="conFgAcc1" presStyleIdx="0" presStyleCnt="1" custScaleY="93164">
        <dgm:presLayoutVars>
          <dgm:bulletEnabled val="1"/>
        </dgm:presLayoutVars>
      </dgm:prSet>
      <dgm:spPr/>
    </dgm:pt>
  </dgm:ptLst>
  <dgm:cxnLst>
    <dgm:cxn modelId="{564B690B-78B4-4EC0-8EEA-37EF5ED1A796}" srcId="{883ECED8-A670-4386-8B7B-38364CADB401}" destId="{878CC7B4-6643-493C-AE83-F4075025E746}" srcOrd="0" destOrd="0" parTransId="{1A7D100A-B423-4500-B0B2-C400F728D080}" sibTransId="{22BD1675-55D7-4D07-9F0A-A79ECC49195A}"/>
    <dgm:cxn modelId="{7318990B-27D9-4851-A912-4009CF1436E9}" type="presOf" srcId="{878CC7B4-6643-493C-AE83-F4075025E746}" destId="{24D097FB-90FE-48C3-98E1-041B0668BABC}" srcOrd="0" destOrd="0" presId="urn:microsoft.com/office/officeart/2005/8/layout/list1"/>
    <dgm:cxn modelId="{85006132-AABC-49C0-A880-CDBEFD4CDAFA}" srcId="{878CC7B4-6643-493C-AE83-F4075025E746}" destId="{B08A082A-FC36-438A-9A03-8483E1C87391}" srcOrd="2" destOrd="0" parTransId="{216A4106-BC0C-4E83-98C2-0D9279C1DB39}" sibTransId="{567AD7E0-ED4D-4E6F-B010-7F817519316B}"/>
    <dgm:cxn modelId="{C761B33E-6BF9-4AC1-8C32-83432A51C23E}" type="presOf" srcId="{B08A082A-FC36-438A-9A03-8483E1C87391}" destId="{1FFEF101-6BFE-4BD8-BC6C-C53BA89B57BB}" srcOrd="0" destOrd="2" presId="urn:microsoft.com/office/officeart/2005/8/layout/list1"/>
    <dgm:cxn modelId="{C63BE254-B2DA-4678-98E6-830A61A4D5F3}" srcId="{878CC7B4-6643-493C-AE83-F4075025E746}" destId="{1246B6DF-7ACE-4582-B927-D1149FBDB451}" srcOrd="0" destOrd="0" parTransId="{5A4D7CB2-19A4-4CA7-AD87-13437083263E}" sibTransId="{7E765683-5EE6-46A3-B039-AFE971A65B28}"/>
    <dgm:cxn modelId="{CA407490-E284-4409-BDBA-1B1DC8667B83}" type="presOf" srcId="{1246B6DF-7ACE-4582-B927-D1149FBDB451}" destId="{1FFEF101-6BFE-4BD8-BC6C-C53BA89B57BB}" srcOrd="0" destOrd="0" presId="urn:microsoft.com/office/officeart/2005/8/layout/list1"/>
    <dgm:cxn modelId="{B58F2BA4-051A-4C52-AA22-AF119B075E70}" srcId="{878CC7B4-6643-493C-AE83-F4075025E746}" destId="{22CFDD3D-B097-46E3-81C8-DE3170AF7A1A}" srcOrd="1" destOrd="0" parTransId="{DD9800BE-3F24-469F-A7E1-F736DAC8CD59}" sibTransId="{9DDBD146-C48E-4417-9C4A-F97D3DB4ADE6}"/>
    <dgm:cxn modelId="{DF34B4C0-03F9-4547-AD19-703CA500A04E}" type="presOf" srcId="{1085142B-4A23-457C-9C81-8F9E4949EF46}" destId="{1FFEF101-6BFE-4BD8-BC6C-C53BA89B57BB}" srcOrd="0" destOrd="3" presId="urn:microsoft.com/office/officeart/2005/8/layout/list1"/>
    <dgm:cxn modelId="{68F1CCC7-C3EB-4B8A-ACA7-4BDE9B6105A4}" type="presOf" srcId="{883ECED8-A670-4386-8B7B-38364CADB401}" destId="{589607D9-EA05-48DB-94C4-BAB589135AE6}" srcOrd="0" destOrd="0" presId="urn:microsoft.com/office/officeart/2005/8/layout/list1"/>
    <dgm:cxn modelId="{576A5ECB-C49F-4CF1-B373-9429312203E1}" type="presOf" srcId="{878CC7B4-6643-493C-AE83-F4075025E746}" destId="{9C1CAFBC-498F-490B-866C-2CFA6CEA6A95}" srcOrd="1" destOrd="0" presId="urn:microsoft.com/office/officeart/2005/8/layout/list1"/>
    <dgm:cxn modelId="{6421EEE2-44BB-42E4-A20D-274FCF3D4E8E}" type="presOf" srcId="{22CFDD3D-B097-46E3-81C8-DE3170AF7A1A}" destId="{1FFEF101-6BFE-4BD8-BC6C-C53BA89B57BB}" srcOrd="0" destOrd="1" presId="urn:microsoft.com/office/officeart/2005/8/layout/list1"/>
    <dgm:cxn modelId="{43C9C6FB-7F2E-4718-9442-DB66AB2EE11C}" srcId="{878CC7B4-6643-493C-AE83-F4075025E746}" destId="{1085142B-4A23-457C-9C81-8F9E4949EF46}" srcOrd="3" destOrd="0" parTransId="{14156A3B-258D-4F76-BF43-75BA5C32C5FC}" sibTransId="{A2B0E325-9B93-45C0-A0BA-23EDB76CCF70}"/>
    <dgm:cxn modelId="{FE03F9E1-8E1A-453F-95F9-724356639ED1}" type="presParOf" srcId="{589607D9-EA05-48DB-94C4-BAB589135AE6}" destId="{2562E526-A5D3-4BBB-90F3-CA794BDD43C0}" srcOrd="0" destOrd="0" presId="urn:microsoft.com/office/officeart/2005/8/layout/list1"/>
    <dgm:cxn modelId="{3D5A29DA-115B-42F6-B85B-59A93F602380}" type="presParOf" srcId="{2562E526-A5D3-4BBB-90F3-CA794BDD43C0}" destId="{24D097FB-90FE-48C3-98E1-041B0668BABC}" srcOrd="0" destOrd="0" presId="urn:microsoft.com/office/officeart/2005/8/layout/list1"/>
    <dgm:cxn modelId="{CBDF4A91-1B2B-4441-80D9-5C77A75C23C3}" type="presParOf" srcId="{2562E526-A5D3-4BBB-90F3-CA794BDD43C0}" destId="{9C1CAFBC-498F-490B-866C-2CFA6CEA6A95}" srcOrd="1" destOrd="0" presId="urn:microsoft.com/office/officeart/2005/8/layout/list1"/>
    <dgm:cxn modelId="{5EE4EEB7-5165-4387-946C-069555779B92}" type="presParOf" srcId="{589607D9-EA05-48DB-94C4-BAB589135AE6}" destId="{BF6BC2BF-BB09-45F7-86E9-6B0899ECE484}" srcOrd="1" destOrd="0" presId="urn:microsoft.com/office/officeart/2005/8/layout/list1"/>
    <dgm:cxn modelId="{85E6402D-8D26-4DD2-859B-BA21A1991AE9}" type="presParOf" srcId="{589607D9-EA05-48DB-94C4-BAB589135AE6}" destId="{1FFEF101-6BFE-4BD8-BC6C-C53BA89B57B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BB952E-97CE-4741-AFC5-ACC988063B59}">
      <dsp:nvSpPr>
        <dsp:cNvPr id="0" name=""/>
        <dsp:cNvSpPr/>
      </dsp:nvSpPr>
      <dsp:spPr>
        <a:xfrm>
          <a:off x="6621" y="1354956"/>
          <a:ext cx="2114584" cy="1578492"/>
        </a:xfrm>
        <a:prstGeom prst="round2SameRect">
          <a:avLst>
            <a:gd name="adj1" fmla="val 8000"/>
            <a:gd name="adj2" fmla="val 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039196-1846-40EC-8516-403F7A714980}">
      <dsp:nvSpPr>
        <dsp:cNvPr id="0" name=""/>
        <dsp:cNvSpPr/>
      </dsp:nvSpPr>
      <dsp:spPr>
        <a:xfrm>
          <a:off x="6621" y="2933449"/>
          <a:ext cx="2114584" cy="678751"/>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marL="0" lvl="0" indent="0" algn="l" defTabSz="711200">
            <a:lnSpc>
              <a:spcPct val="90000"/>
            </a:lnSpc>
            <a:spcBef>
              <a:spcPct val="0"/>
            </a:spcBef>
            <a:spcAft>
              <a:spcPct val="35000"/>
            </a:spcAft>
            <a:buNone/>
          </a:pPr>
          <a:r>
            <a:rPr lang="en-US" sz="1600" kern="1200" dirty="0"/>
            <a:t>SB 100(2018)</a:t>
          </a:r>
        </a:p>
      </dsp:txBody>
      <dsp:txXfrm>
        <a:off x="6621" y="2933449"/>
        <a:ext cx="1489143" cy="678751"/>
      </dsp:txXfrm>
    </dsp:sp>
    <dsp:sp modelId="{B0866A9E-50B0-4848-8B86-FDAF4C1C3360}">
      <dsp:nvSpPr>
        <dsp:cNvPr id="0" name=""/>
        <dsp:cNvSpPr/>
      </dsp:nvSpPr>
      <dsp:spPr>
        <a:xfrm>
          <a:off x="1555583" y="3041262"/>
          <a:ext cx="740104" cy="740104"/>
        </a:xfrm>
        <a:prstGeom prst="ellipse">
          <a:avLst/>
        </a:prstGeom>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ED7EF8-D051-4818-B0C0-048B66E874F2}">
      <dsp:nvSpPr>
        <dsp:cNvPr id="0" name=""/>
        <dsp:cNvSpPr/>
      </dsp:nvSpPr>
      <dsp:spPr>
        <a:xfrm>
          <a:off x="2479044" y="1354956"/>
          <a:ext cx="2114584" cy="1578492"/>
        </a:xfrm>
        <a:prstGeom prst="round2SameRect">
          <a:avLst>
            <a:gd name="adj1" fmla="val 8000"/>
            <a:gd name="adj2" fmla="val 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5043C1-8E07-44E6-975B-91AC345CEE6F}">
      <dsp:nvSpPr>
        <dsp:cNvPr id="0" name=""/>
        <dsp:cNvSpPr/>
      </dsp:nvSpPr>
      <dsp:spPr>
        <a:xfrm>
          <a:off x="2479044" y="2933449"/>
          <a:ext cx="2114584" cy="678751"/>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marL="0" lvl="0" indent="0" algn="l" defTabSz="711200">
            <a:lnSpc>
              <a:spcPct val="90000"/>
            </a:lnSpc>
            <a:spcBef>
              <a:spcPct val="0"/>
            </a:spcBef>
            <a:spcAft>
              <a:spcPct val="35000"/>
            </a:spcAft>
            <a:buNone/>
          </a:pPr>
          <a:r>
            <a:rPr lang="en-US" sz="1600" kern="1200" dirty="0"/>
            <a:t>Gov Exec Order (2018)</a:t>
          </a:r>
        </a:p>
      </dsp:txBody>
      <dsp:txXfrm>
        <a:off x="2479044" y="2933449"/>
        <a:ext cx="1489143" cy="678751"/>
      </dsp:txXfrm>
    </dsp:sp>
    <dsp:sp modelId="{33C3E94A-3BB7-4D51-A38C-CCE9F4A8CA39}">
      <dsp:nvSpPr>
        <dsp:cNvPr id="0" name=""/>
        <dsp:cNvSpPr/>
      </dsp:nvSpPr>
      <dsp:spPr>
        <a:xfrm>
          <a:off x="4028006" y="3041262"/>
          <a:ext cx="740104" cy="740104"/>
        </a:xfrm>
        <a:prstGeom prst="ellipse">
          <a:avLst/>
        </a:prstGeom>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D0444B-4F66-4E31-9B1D-4AFE310C9397}">
      <dsp:nvSpPr>
        <dsp:cNvPr id="0" name=""/>
        <dsp:cNvSpPr/>
      </dsp:nvSpPr>
      <dsp:spPr>
        <a:xfrm>
          <a:off x="4951467" y="1354956"/>
          <a:ext cx="2114584" cy="1578492"/>
        </a:xfrm>
        <a:prstGeom prst="round2SameRect">
          <a:avLst>
            <a:gd name="adj1" fmla="val 8000"/>
            <a:gd name="adj2" fmla="val 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CD4C56-AA06-42E4-B207-6EAD9323D6AB}">
      <dsp:nvSpPr>
        <dsp:cNvPr id="0" name=""/>
        <dsp:cNvSpPr/>
      </dsp:nvSpPr>
      <dsp:spPr>
        <a:xfrm>
          <a:off x="4951467" y="2933449"/>
          <a:ext cx="2114584" cy="678751"/>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marL="0" lvl="0" indent="0" algn="l" defTabSz="711200">
            <a:lnSpc>
              <a:spcPct val="90000"/>
            </a:lnSpc>
            <a:spcBef>
              <a:spcPct val="0"/>
            </a:spcBef>
            <a:spcAft>
              <a:spcPct val="35000"/>
            </a:spcAft>
            <a:buNone/>
          </a:pPr>
          <a:r>
            <a:rPr lang="en-US" sz="1600" kern="1200" dirty="0"/>
            <a:t>AB 3232 (2019) </a:t>
          </a:r>
        </a:p>
      </dsp:txBody>
      <dsp:txXfrm>
        <a:off x="4951467" y="2933449"/>
        <a:ext cx="1489143" cy="678751"/>
      </dsp:txXfrm>
    </dsp:sp>
    <dsp:sp modelId="{66C273E1-0E52-4CBF-A631-6CEEA388ECD3}">
      <dsp:nvSpPr>
        <dsp:cNvPr id="0" name=""/>
        <dsp:cNvSpPr/>
      </dsp:nvSpPr>
      <dsp:spPr>
        <a:xfrm>
          <a:off x="6500429" y="3041262"/>
          <a:ext cx="740104" cy="740104"/>
        </a:xfrm>
        <a:prstGeom prst="ellipse">
          <a:avLst/>
        </a:prstGeom>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6E488A-3DFC-4219-BF86-037C94A20CBA}">
      <dsp:nvSpPr>
        <dsp:cNvPr id="0" name=""/>
        <dsp:cNvSpPr/>
      </dsp:nvSpPr>
      <dsp:spPr>
        <a:xfrm>
          <a:off x="7423890" y="1354956"/>
          <a:ext cx="2114584" cy="1578492"/>
        </a:xfrm>
        <a:prstGeom prst="round2SameRect">
          <a:avLst>
            <a:gd name="adj1" fmla="val 8000"/>
            <a:gd name="adj2" fmla="val 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E73E24-88BC-4218-B95E-9A041777AD26}">
      <dsp:nvSpPr>
        <dsp:cNvPr id="0" name=""/>
        <dsp:cNvSpPr/>
      </dsp:nvSpPr>
      <dsp:spPr>
        <a:xfrm>
          <a:off x="7423890" y="2933449"/>
          <a:ext cx="2114584" cy="678751"/>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marL="0" lvl="0" indent="0" algn="l" defTabSz="711200">
            <a:lnSpc>
              <a:spcPct val="90000"/>
            </a:lnSpc>
            <a:spcBef>
              <a:spcPct val="0"/>
            </a:spcBef>
            <a:spcAft>
              <a:spcPct val="35000"/>
            </a:spcAft>
            <a:buNone/>
          </a:pPr>
          <a:r>
            <a:rPr lang="en-US" sz="1600" kern="1200" dirty="0"/>
            <a:t>SB 1477 (2019) and State Budget 2023</a:t>
          </a:r>
        </a:p>
      </dsp:txBody>
      <dsp:txXfrm>
        <a:off x="7423890" y="2933449"/>
        <a:ext cx="1489143" cy="678751"/>
      </dsp:txXfrm>
    </dsp:sp>
    <dsp:sp modelId="{F4B49DA0-CA89-44D4-A674-1323497E4ABC}">
      <dsp:nvSpPr>
        <dsp:cNvPr id="0" name=""/>
        <dsp:cNvSpPr/>
      </dsp:nvSpPr>
      <dsp:spPr>
        <a:xfrm>
          <a:off x="8972852" y="3041262"/>
          <a:ext cx="740104" cy="740104"/>
        </a:xfrm>
        <a:prstGeom prst="ellipse">
          <a:avLst/>
        </a:prstGeom>
        <a:blipFill>
          <a:blip xmlns:r="http://schemas.openxmlformats.org/officeDocument/2006/relationships" r:embed="rId1">
            <a:duotone>
              <a:schemeClr val="bg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327802-0A14-437F-82A8-AA5D58F5B353}">
      <dsp:nvSpPr>
        <dsp:cNvPr id="0" name=""/>
        <dsp:cNvSpPr/>
      </dsp:nvSpPr>
      <dsp:spPr>
        <a:xfrm>
          <a:off x="9896313" y="1354956"/>
          <a:ext cx="2114584" cy="1578492"/>
        </a:xfrm>
        <a:prstGeom prst="round2SameRect">
          <a:avLst>
            <a:gd name="adj1" fmla="val 8000"/>
            <a:gd name="adj2" fmla="val 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F0A114-64FA-4DCE-BD55-7E74ACAD3E72}">
      <dsp:nvSpPr>
        <dsp:cNvPr id="0" name=""/>
        <dsp:cNvSpPr/>
      </dsp:nvSpPr>
      <dsp:spPr>
        <a:xfrm>
          <a:off x="9896313" y="2933449"/>
          <a:ext cx="2114584" cy="678751"/>
        </a:xfrm>
        <a:prstGeom prst="rect">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0" rIns="20320" bIns="0" numCol="1" spcCol="1270" anchor="ctr" anchorCtr="0">
          <a:noAutofit/>
        </a:bodyPr>
        <a:lstStyle/>
        <a:p>
          <a:pPr marL="0" lvl="0" indent="0" algn="l" defTabSz="711200">
            <a:lnSpc>
              <a:spcPct val="90000"/>
            </a:lnSpc>
            <a:spcBef>
              <a:spcPct val="0"/>
            </a:spcBef>
            <a:spcAft>
              <a:spcPct val="35000"/>
            </a:spcAft>
            <a:buNone/>
          </a:pPr>
          <a:r>
            <a:rPr lang="en-US" sz="1600" kern="1200" dirty="0"/>
            <a:t>CARB (2022)</a:t>
          </a:r>
        </a:p>
      </dsp:txBody>
      <dsp:txXfrm>
        <a:off x="9896313" y="2933449"/>
        <a:ext cx="1489143" cy="678751"/>
      </dsp:txXfrm>
    </dsp:sp>
    <dsp:sp modelId="{397B0DF9-7AE0-41C0-8122-52CF0469B772}">
      <dsp:nvSpPr>
        <dsp:cNvPr id="0" name=""/>
        <dsp:cNvSpPr/>
      </dsp:nvSpPr>
      <dsp:spPr>
        <a:xfrm>
          <a:off x="11445275" y="3041262"/>
          <a:ext cx="740104" cy="740104"/>
        </a:xfrm>
        <a:prstGeom prst="ellipse">
          <a:avLst/>
        </a:prstGeom>
        <a:blipFill rotWithShape="1">
          <a:blip xmlns:r="http://schemas.openxmlformats.org/officeDocument/2006/relationships" r:embed="rId1">
            <a:duotone>
              <a:srgbClr val="E7E6E6">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05718-E07B-4503-8981-7A5219E81494}">
      <dsp:nvSpPr>
        <dsp:cNvPr id="0" name=""/>
        <dsp:cNvSpPr/>
      </dsp:nvSpPr>
      <dsp:spPr>
        <a:xfrm>
          <a:off x="0" y="709"/>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C2E7A3-8D1C-4CDD-919B-43C534AE1953}">
      <dsp:nvSpPr>
        <dsp:cNvPr id="0" name=""/>
        <dsp:cNvSpPr/>
      </dsp:nvSpPr>
      <dsp:spPr>
        <a:xfrm>
          <a:off x="0" y="709"/>
          <a:ext cx="7195652" cy="1161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Space Conditioning: </a:t>
          </a:r>
          <a:r>
            <a:rPr lang="en-US" sz="2800" b="0" kern="1200" dirty="0"/>
            <a:t>Dedicated 208/</a:t>
          </a:r>
          <a:r>
            <a:rPr lang="en-US" sz="2800" kern="1200" dirty="0"/>
            <a:t>240V, minimum 30A receptacle</a:t>
          </a:r>
        </a:p>
      </dsp:txBody>
      <dsp:txXfrm>
        <a:off x="0" y="709"/>
        <a:ext cx="7195652" cy="1161966"/>
      </dsp:txXfrm>
    </dsp:sp>
    <dsp:sp modelId="{428A6D9B-2EB1-4B2D-AD77-2483C9375E08}">
      <dsp:nvSpPr>
        <dsp:cNvPr id="0" name=""/>
        <dsp:cNvSpPr/>
      </dsp:nvSpPr>
      <dsp:spPr>
        <a:xfrm>
          <a:off x="0" y="1162676"/>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5E1F26-1EE6-4972-8E12-DFECCBF96F7C}">
      <dsp:nvSpPr>
        <dsp:cNvPr id="0" name=""/>
        <dsp:cNvSpPr/>
      </dsp:nvSpPr>
      <dsp:spPr>
        <a:xfrm>
          <a:off x="0" y="1162676"/>
          <a:ext cx="7195652" cy="1161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Water Heater:  </a:t>
          </a:r>
          <a:r>
            <a:rPr lang="en-US" sz="2800" b="0" kern="1200" dirty="0"/>
            <a:t>Dedicated 240V </a:t>
          </a:r>
          <a:r>
            <a:rPr lang="en-US" sz="2800" kern="1200" dirty="0"/>
            <a:t>receptable with minimum 30A capacity and condensate drain </a:t>
          </a:r>
        </a:p>
      </dsp:txBody>
      <dsp:txXfrm>
        <a:off x="0" y="1162676"/>
        <a:ext cx="7195652" cy="1161966"/>
      </dsp:txXfrm>
    </dsp:sp>
    <dsp:sp modelId="{91777BC6-9C13-4DB9-8FD8-95B9FD065FCC}">
      <dsp:nvSpPr>
        <dsp:cNvPr id="0" name=""/>
        <dsp:cNvSpPr/>
      </dsp:nvSpPr>
      <dsp:spPr>
        <a:xfrm>
          <a:off x="0" y="2324642"/>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7CDA8A-B2C4-4C5F-9D19-D58596C1C8C2}">
      <dsp:nvSpPr>
        <dsp:cNvPr id="0" name=""/>
        <dsp:cNvSpPr/>
      </dsp:nvSpPr>
      <dsp:spPr>
        <a:xfrm>
          <a:off x="0" y="2324642"/>
          <a:ext cx="7195652" cy="1161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Clothes Dryer: </a:t>
          </a:r>
          <a:r>
            <a:rPr lang="en-US" sz="2800" b="0" kern="1200" dirty="0"/>
            <a:t>Dedicated 208/</a:t>
          </a:r>
          <a:r>
            <a:rPr lang="en-US" sz="2800" kern="1200" dirty="0"/>
            <a:t>240V receptacle with  minimum </a:t>
          </a:r>
          <a:r>
            <a:rPr lang="en-US" sz="2800" kern="1200" dirty="0">
              <a:solidFill>
                <a:srgbClr val="636565">
                  <a:hueOff val="0"/>
                  <a:satOff val="0"/>
                  <a:lumOff val="0"/>
                  <a:alphaOff val="0"/>
                </a:srgbClr>
              </a:solidFill>
              <a:latin typeface="Calibri" panose="020F0502020204030204"/>
              <a:ea typeface="+mn-ea"/>
              <a:cs typeface="+mn-cs"/>
            </a:rPr>
            <a:t>40A capacity</a:t>
          </a:r>
          <a:endParaRPr lang="en-US" sz="2800" kern="1200" dirty="0"/>
        </a:p>
      </dsp:txBody>
      <dsp:txXfrm>
        <a:off x="0" y="2324642"/>
        <a:ext cx="7195652" cy="1161966"/>
      </dsp:txXfrm>
    </dsp:sp>
    <dsp:sp modelId="{DE22CC43-E9B7-4A53-A252-C670DED52AB6}">
      <dsp:nvSpPr>
        <dsp:cNvPr id="0" name=""/>
        <dsp:cNvSpPr/>
      </dsp:nvSpPr>
      <dsp:spPr>
        <a:xfrm>
          <a:off x="0" y="3486609"/>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9F44DB-EC6A-4BD2-8BB6-D065D0BAF8F6}">
      <dsp:nvSpPr>
        <dsp:cNvPr id="0" name=""/>
        <dsp:cNvSpPr/>
      </dsp:nvSpPr>
      <dsp:spPr>
        <a:xfrm>
          <a:off x="0" y="3486609"/>
          <a:ext cx="7195652" cy="1161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Cooking: </a:t>
          </a:r>
          <a:r>
            <a:rPr lang="en-US" sz="2800" b="0" kern="1200" dirty="0"/>
            <a:t>Dedicated</a:t>
          </a:r>
          <a:r>
            <a:rPr lang="en-US" sz="2800" b="1" kern="1200" dirty="0"/>
            <a:t> </a:t>
          </a:r>
          <a:r>
            <a:rPr lang="en-US" sz="2800" b="0" kern="1200" dirty="0"/>
            <a:t>208/</a:t>
          </a:r>
          <a:r>
            <a:rPr lang="en-US" sz="2800" kern="1200" dirty="0"/>
            <a:t>240V receptacle with a minimum  50A capacity (code min. 40A circuit)</a:t>
          </a:r>
        </a:p>
      </dsp:txBody>
      <dsp:txXfrm>
        <a:off x="0" y="3486609"/>
        <a:ext cx="7195652" cy="1161966"/>
      </dsp:txXfrm>
    </dsp:sp>
    <dsp:sp modelId="{B2ABF559-7D24-4F28-BD92-E482DD5984B5}">
      <dsp:nvSpPr>
        <dsp:cNvPr id="0" name=""/>
        <dsp:cNvSpPr/>
      </dsp:nvSpPr>
      <dsp:spPr>
        <a:xfrm>
          <a:off x="0" y="4648575"/>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993E-ED89-4E1A-820F-B927177E7210}">
      <dsp:nvSpPr>
        <dsp:cNvPr id="0" name=""/>
        <dsp:cNvSpPr/>
      </dsp:nvSpPr>
      <dsp:spPr>
        <a:xfrm>
          <a:off x="0" y="4648575"/>
          <a:ext cx="7195652" cy="11619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Multi unit service or common area: </a:t>
          </a:r>
          <a:r>
            <a:rPr lang="en-US" sz="2800" kern="1200" dirty="0"/>
            <a:t>Designated Raceway + equivalent electrical panel capacity</a:t>
          </a:r>
        </a:p>
      </dsp:txBody>
      <dsp:txXfrm>
        <a:off x="0" y="4648575"/>
        <a:ext cx="7195652" cy="116196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EF101-6BFE-4BD8-BC6C-C53BA89B57BB}">
      <dsp:nvSpPr>
        <dsp:cNvPr id="0" name=""/>
        <dsp:cNvSpPr/>
      </dsp:nvSpPr>
      <dsp:spPr>
        <a:xfrm>
          <a:off x="0" y="596723"/>
          <a:ext cx="10069314" cy="45454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81491" tIns="770636" rIns="781491" bIns="263144" numCol="1" spcCol="1270" anchor="t" anchorCtr="0">
          <a:noAutofit/>
        </a:bodyPr>
        <a:lstStyle/>
        <a:p>
          <a:pPr marL="285750" lvl="1" indent="-285750" algn="l" defTabSz="1644650">
            <a:lnSpc>
              <a:spcPct val="90000"/>
            </a:lnSpc>
            <a:spcBef>
              <a:spcPct val="0"/>
            </a:spcBef>
            <a:spcAft>
              <a:spcPct val="15000"/>
            </a:spcAft>
            <a:buNone/>
          </a:pPr>
          <a:r>
            <a:rPr lang="en-US" sz="3700" b="0" kern="1200" dirty="0"/>
            <a:t>Key components on CF1R/LMCC-PRF-01 and NCC-PRF-01 installed in field</a:t>
          </a:r>
        </a:p>
        <a:p>
          <a:pPr marL="571500" lvl="2" indent="-285750" algn="l" defTabSz="1644650">
            <a:lnSpc>
              <a:spcPct val="90000"/>
            </a:lnSpc>
            <a:spcBef>
              <a:spcPct val="0"/>
            </a:spcBef>
            <a:spcAft>
              <a:spcPct val="15000"/>
            </a:spcAft>
            <a:buChar char="•"/>
          </a:pPr>
          <a:r>
            <a:rPr lang="en-US" sz="3700" b="0" kern="1200" dirty="0"/>
            <a:t>Insulation levels (attic and walls)</a:t>
          </a:r>
        </a:p>
        <a:p>
          <a:pPr marL="571500" lvl="2" indent="-285750" algn="l" defTabSz="1644650">
            <a:lnSpc>
              <a:spcPct val="90000"/>
            </a:lnSpc>
            <a:spcBef>
              <a:spcPct val="0"/>
            </a:spcBef>
            <a:spcAft>
              <a:spcPct val="15000"/>
            </a:spcAft>
            <a:buChar char="•"/>
          </a:pPr>
          <a:r>
            <a:rPr lang="en-US" sz="3700" b="0" kern="1200" dirty="0"/>
            <a:t>Windows (U-factor and SHGC)</a:t>
          </a:r>
        </a:p>
        <a:p>
          <a:pPr marL="571500" lvl="2" indent="-285750" algn="l" defTabSz="1644650">
            <a:lnSpc>
              <a:spcPct val="90000"/>
            </a:lnSpc>
            <a:spcBef>
              <a:spcPct val="0"/>
            </a:spcBef>
            <a:spcAft>
              <a:spcPct val="15000"/>
            </a:spcAft>
            <a:buChar char="•"/>
          </a:pPr>
          <a:r>
            <a:rPr lang="en-US" sz="3700" b="0" kern="1200" dirty="0"/>
            <a:t>Type of Water heater and HVAC </a:t>
          </a:r>
        </a:p>
        <a:p>
          <a:pPr marL="571500" lvl="2" indent="-285750" algn="l" defTabSz="1644650">
            <a:lnSpc>
              <a:spcPct val="90000"/>
            </a:lnSpc>
            <a:spcBef>
              <a:spcPct val="0"/>
            </a:spcBef>
            <a:spcAft>
              <a:spcPct val="15000"/>
            </a:spcAft>
            <a:buChar char="•"/>
          </a:pPr>
          <a:r>
            <a:rPr lang="en-US" sz="3700" kern="1200" dirty="0"/>
            <a:t>Installer/ HERS forms as appropriate</a:t>
          </a:r>
        </a:p>
      </dsp:txBody>
      <dsp:txXfrm>
        <a:off x="0" y="596723"/>
        <a:ext cx="10069314" cy="4545449"/>
      </dsp:txXfrm>
    </dsp:sp>
    <dsp:sp modelId="{9C1CAFBC-498F-490B-866C-2CFA6CEA6A95}">
      <dsp:nvSpPr>
        <dsp:cNvPr id="0" name=""/>
        <dsp:cNvSpPr/>
      </dsp:nvSpPr>
      <dsp:spPr>
        <a:xfrm>
          <a:off x="503465" y="50602"/>
          <a:ext cx="7048520" cy="109224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417" tIns="0" rIns="266417" bIns="0" numCol="1" spcCol="1270" anchor="ctr" anchorCtr="0">
          <a:noAutofit/>
        </a:bodyPr>
        <a:lstStyle/>
        <a:p>
          <a:pPr marL="0" lvl="0" indent="0" algn="l" defTabSz="1644650">
            <a:lnSpc>
              <a:spcPct val="90000"/>
            </a:lnSpc>
            <a:spcBef>
              <a:spcPct val="0"/>
            </a:spcBef>
            <a:spcAft>
              <a:spcPct val="35000"/>
            </a:spcAft>
            <a:buNone/>
          </a:pPr>
          <a:r>
            <a:rPr lang="en-US" sz="3700" b="1" kern="1200" dirty="0"/>
            <a:t>Performance Threshold</a:t>
          </a:r>
          <a:endParaRPr lang="en-US" sz="3700" kern="1200" dirty="0"/>
        </a:p>
      </dsp:txBody>
      <dsp:txXfrm>
        <a:off x="556784" y="103921"/>
        <a:ext cx="6941882" cy="98560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EF101-6BFE-4BD8-BC6C-C53BA89B57BB}">
      <dsp:nvSpPr>
        <dsp:cNvPr id="0" name=""/>
        <dsp:cNvSpPr/>
      </dsp:nvSpPr>
      <dsp:spPr>
        <a:xfrm>
          <a:off x="0" y="572332"/>
          <a:ext cx="10424881" cy="44761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09087" tIns="604012" rIns="809087" bIns="206248" numCol="1" spcCol="1270" anchor="t" anchorCtr="0">
          <a:noAutofit/>
        </a:bodyPr>
        <a:lstStyle/>
        <a:p>
          <a:pPr marL="285750" lvl="1" indent="-285750" algn="l" defTabSz="1289050">
            <a:lnSpc>
              <a:spcPct val="90000"/>
            </a:lnSpc>
            <a:spcBef>
              <a:spcPct val="0"/>
            </a:spcBef>
            <a:spcAft>
              <a:spcPct val="15000"/>
            </a:spcAft>
            <a:buChar char="•"/>
          </a:pPr>
          <a:r>
            <a:rPr lang="en-US" sz="2900" b="1" kern="1200" dirty="0"/>
            <a:t>ENV</a:t>
          </a:r>
          <a:r>
            <a:rPr lang="en-US" sz="2900" b="0" kern="1200" dirty="0"/>
            <a:t>- CF2R/ LMCI/ NRCI - Fenestration, windows, roofing</a:t>
          </a:r>
        </a:p>
        <a:p>
          <a:pPr marL="285750" lvl="1" indent="-285750" algn="l" defTabSz="1289050">
            <a:lnSpc>
              <a:spcPct val="90000"/>
            </a:lnSpc>
            <a:spcBef>
              <a:spcPct val="0"/>
            </a:spcBef>
            <a:spcAft>
              <a:spcPct val="15000"/>
            </a:spcAft>
            <a:buChar char="•"/>
          </a:pPr>
          <a:r>
            <a:rPr lang="en-US" sz="2900" b="1" kern="1200" dirty="0"/>
            <a:t>MECH</a:t>
          </a:r>
          <a:r>
            <a:rPr lang="en-US" sz="2900" b="0" kern="1200" dirty="0"/>
            <a:t> - CF2R/ LMCI/ NCRA – Mechanical systems</a:t>
          </a:r>
        </a:p>
        <a:p>
          <a:pPr marL="285750" lvl="1" indent="-285750" algn="l" defTabSz="1289050">
            <a:lnSpc>
              <a:spcPct val="90000"/>
            </a:lnSpc>
            <a:spcBef>
              <a:spcPct val="0"/>
            </a:spcBef>
            <a:spcAft>
              <a:spcPct val="15000"/>
            </a:spcAft>
            <a:buChar char="•"/>
          </a:pPr>
          <a:r>
            <a:rPr lang="en-US" sz="2900" b="1" kern="1200" dirty="0"/>
            <a:t>PLB</a:t>
          </a:r>
          <a:r>
            <a:rPr lang="en-US" sz="2900" b="0" kern="1200" dirty="0"/>
            <a:t>- CF2R/ LMCI/ NCRA-  Hot water distribution</a:t>
          </a:r>
        </a:p>
        <a:p>
          <a:pPr marL="285750" lvl="1" indent="-285750" algn="l" defTabSz="1289050">
            <a:lnSpc>
              <a:spcPct val="90000"/>
            </a:lnSpc>
            <a:spcBef>
              <a:spcPct val="0"/>
            </a:spcBef>
            <a:spcAft>
              <a:spcPct val="15000"/>
            </a:spcAft>
            <a:buChar char="•"/>
          </a:pPr>
          <a:r>
            <a:rPr lang="en-US" sz="2900" b="1" kern="1200" dirty="0"/>
            <a:t>PVB-</a:t>
          </a:r>
          <a:r>
            <a:rPr lang="en-US" sz="2900" b="0" kern="1200" dirty="0"/>
            <a:t> CF2R/ LMCI/NCRA- PV and Battery</a:t>
          </a:r>
        </a:p>
        <a:p>
          <a:pPr marL="285750" lvl="1" indent="-285750" algn="l" defTabSz="1289050">
            <a:lnSpc>
              <a:spcPct val="90000"/>
            </a:lnSpc>
            <a:spcBef>
              <a:spcPct val="0"/>
            </a:spcBef>
            <a:spcAft>
              <a:spcPct val="15000"/>
            </a:spcAft>
            <a:buChar char="•"/>
          </a:pPr>
          <a:r>
            <a:rPr lang="en-US" sz="2900" b="1" kern="1200" dirty="0"/>
            <a:t>ENV</a:t>
          </a:r>
          <a:r>
            <a:rPr lang="en-US" sz="2900" b="0" kern="1200" dirty="0"/>
            <a:t> - CF3R/ NRCV/ LMCV</a:t>
          </a:r>
        </a:p>
        <a:p>
          <a:pPr marL="285750" lvl="1" indent="-285750" algn="l" defTabSz="1289050">
            <a:lnSpc>
              <a:spcPct val="90000"/>
            </a:lnSpc>
            <a:spcBef>
              <a:spcPct val="0"/>
            </a:spcBef>
            <a:spcAft>
              <a:spcPct val="15000"/>
            </a:spcAft>
            <a:buChar char="•"/>
          </a:pPr>
          <a:r>
            <a:rPr lang="en-US" sz="2900" b="1" kern="1200" dirty="0"/>
            <a:t>MCH</a:t>
          </a:r>
          <a:r>
            <a:rPr lang="en-US" sz="2900" b="0" kern="1200" dirty="0"/>
            <a:t> - CF3R/ NRCV/ LMCV - Sealed ducts, HVAC, Ventilation </a:t>
          </a:r>
        </a:p>
        <a:p>
          <a:pPr marL="285750" lvl="1" indent="-285750" algn="l" defTabSz="1289050">
            <a:lnSpc>
              <a:spcPct val="90000"/>
            </a:lnSpc>
            <a:spcBef>
              <a:spcPct val="0"/>
            </a:spcBef>
            <a:spcAft>
              <a:spcPct val="15000"/>
            </a:spcAft>
            <a:buChar char="•"/>
          </a:pPr>
          <a:r>
            <a:rPr lang="en-US" sz="2900" b="1" kern="1200" dirty="0"/>
            <a:t>PLB</a:t>
          </a:r>
          <a:r>
            <a:rPr lang="en-US" sz="2900" b="0" kern="1200" dirty="0"/>
            <a:t>- CF3R/ NRCV/ LMCV- Hot water distribution</a:t>
          </a:r>
        </a:p>
      </dsp:txBody>
      <dsp:txXfrm>
        <a:off x="0" y="572332"/>
        <a:ext cx="10424881" cy="4476150"/>
      </dsp:txXfrm>
    </dsp:sp>
    <dsp:sp modelId="{9C1CAFBC-498F-490B-866C-2CFA6CEA6A95}">
      <dsp:nvSpPr>
        <dsp:cNvPr id="0" name=""/>
        <dsp:cNvSpPr/>
      </dsp:nvSpPr>
      <dsp:spPr>
        <a:xfrm>
          <a:off x="521244" y="144292"/>
          <a:ext cx="7297417" cy="85608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75825" tIns="0" rIns="275825" bIns="0" numCol="1" spcCol="1270" anchor="ctr" anchorCtr="0">
          <a:noAutofit/>
        </a:bodyPr>
        <a:lstStyle/>
        <a:p>
          <a:pPr marL="0" lvl="0" indent="0" algn="l" defTabSz="1289050">
            <a:lnSpc>
              <a:spcPct val="90000"/>
            </a:lnSpc>
            <a:spcBef>
              <a:spcPct val="0"/>
            </a:spcBef>
            <a:spcAft>
              <a:spcPct val="35000"/>
            </a:spcAft>
            <a:buNone/>
          </a:pPr>
          <a:r>
            <a:rPr lang="en-US" sz="2900" b="1" kern="1200" dirty="0"/>
            <a:t>Installation and HERS Forms</a:t>
          </a:r>
          <a:endParaRPr lang="en-US" sz="2900" kern="1200" dirty="0"/>
        </a:p>
      </dsp:txBody>
      <dsp:txXfrm>
        <a:off x="563034" y="186082"/>
        <a:ext cx="7213837" cy="7725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9912D-FB76-4BCF-942C-0E10548FF78A}">
      <dsp:nvSpPr>
        <dsp:cNvPr id="0" name=""/>
        <dsp:cNvSpPr/>
      </dsp:nvSpPr>
      <dsp:spPr>
        <a:xfrm>
          <a:off x="-306660" y="10853"/>
          <a:ext cx="9759004" cy="80311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4E7F3B-2E4C-411D-86A4-841A52B7BBE0}">
      <dsp:nvSpPr>
        <dsp:cNvPr id="0" name=""/>
        <dsp:cNvSpPr/>
      </dsp:nvSpPr>
      <dsp:spPr>
        <a:xfrm>
          <a:off x="-63719" y="191553"/>
          <a:ext cx="441710" cy="44171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A582BF9-0E43-4AFE-BA3A-AD3CEDEB2DAA}">
      <dsp:nvSpPr>
        <dsp:cNvPr id="0" name=""/>
        <dsp:cNvSpPr/>
      </dsp:nvSpPr>
      <dsp:spPr>
        <a:xfrm>
          <a:off x="620932" y="10853"/>
          <a:ext cx="4391551"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1066800">
            <a:lnSpc>
              <a:spcPct val="100000"/>
            </a:lnSpc>
            <a:spcBef>
              <a:spcPct val="0"/>
            </a:spcBef>
            <a:spcAft>
              <a:spcPct val="35000"/>
            </a:spcAft>
            <a:buNone/>
          </a:pPr>
          <a:r>
            <a:rPr lang="en-US" sz="2400" kern="1200" dirty="0"/>
            <a:t>Not Feasible </a:t>
          </a:r>
        </a:p>
      </dsp:txBody>
      <dsp:txXfrm>
        <a:off x="620932" y="10853"/>
        <a:ext cx="4391551" cy="803110"/>
      </dsp:txXfrm>
    </dsp:sp>
    <dsp:sp modelId="{ACAA27B3-836B-4704-8D31-ACCD014DEF92}">
      <dsp:nvSpPr>
        <dsp:cNvPr id="0" name=""/>
        <dsp:cNvSpPr/>
      </dsp:nvSpPr>
      <dsp:spPr>
        <a:xfrm>
          <a:off x="3756339" y="3"/>
          <a:ext cx="5227129"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800100">
            <a:lnSpc>
              <a:spcPct val="100000"/>
            </a:lnSpc>
            <a:spcBef>
              <a:spcPct val="0"/>
            </a:spcBef>
            <a:spcAft>
              <a:spcPct val="35000"/>
            </a:spcAft>
            <a:buNone/>
          </a:pPr>
          <a:r>
            <a:rPr lang="en-US" sz="1800" kern="1200" dirty="0"/>
            <a:t>Determined on a case-by-case basis if compliance margin is not feasible. Burden on applicant to demonstrate.</a:t>
          </a:r>
        </a:p>
      </dsp:txBody>
      <dsp:txXfrm>
        <a:off x="3756339" y="3"/>
        <a:ext cx="5227129" cy="803110"/>
      </dsp:txXfrm>
    </dsp:sp>
    <dsp:sp modelId="{DDA141FE-9821-484D-81DF-AC54393F409C}">
      <dsp:nvSpPr>
        <dsp:cNvPr id="0" name=""/>
        <dsp:cNvSpPr/>
      </dsp:nvSpPr>
      <dsp:spPr>
        <a:xfrm>
          <a:off x="-306660" y="999571"/>
          <a:ext cx="9759004" cy="80311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06749D-9E5E-4C1A-BEE1-8EAF261F359C}">
      <dsp:nvSpPr>
        <dsp:cNvPr id="0" name=""/>
        <dsp:cNvSpPr/>
      </dsp:nvSpPr>
      <dsp:spPr>
        <a:xfrm>
          <a:off x="-63719" y="1195442"/>
          <a:ext cx="441710" cy="441710"/>
        </a:xfrm>
        <a:prstGeom prst="rect">
          <a:avLst/>
        </a:prstGeom>
        <a:blipFill rotWithShape="1">
          <a:blip xmlns:r="http://schemas.openxmlformats.org/officeDocument/2006/relationships" r:embed="rId3"/>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9087C1-106E-4C18-9FA2-30CEA9FDF1B4}">
      <dsp:nvSpPr>
        <dsp:cNvPr id="0" name=""/>
        <dsp:cNvSpPr/>
      </dsp:nvSpPr>
      <dsp:spPr>
        <a:xfrm flipH="1">
          <a:off x="626632" y="1166687"/>
          <a:ext cx="2197410" cy="4115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02" tIns="60902" rIns="60902" bIns="60902" numCol="1" spcCol="1270" anchor="ctr" anchorCtr="0">
          <a:noAutofit/>
        </a:bodyPr>
        <a:lstStyle/>
        <a:p>
          <a:pPr marL="0" lvl="0" indent="0" algn="l" defTabSz="1066800">
            <a:lnSpc>
              <a:spcPct val="100000"/>
            </a:lnSpc>
            <a:spcBef>
              <a:spcPct val="0"/>
            </a:spcBef>
            <a:spcAft>
              <a:spcPct val="35000"/>
            </a:spcAft>
            <a:buNone/>
          </a:pPr>
          <a:r>
            <a:rPr lang="en-US" sz="2400" kern="1200" dirty="0"/>
            <a:t>Higher Performing</a:t>
          </a:r>
        </a:p>
      </dsp:txBody>
      <dsp:txXfrm>
        <a:off x="626632" y="1166687"/>
        <a:ext cx="2197410" cy="411522"/>
      </dsp:txXfrm>
    </dsp:sp>
    <dsp:sp modelId="{D6342557-1424-4719-A6C4-10FCD83EB59E}">
      <dsp:nvSpPr>
        <dsp:cNvPr id="0" name=""/>
        <dsp:cNvSpPr/>
      </dsp:nvSpPr>
      <dsp:spPr>
        <a:xfrm>
          <a:off x="3803208" y="993997"/>
          <a:ext cx="5525854"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800100">
            <a:lnSpc>
              <a:spcPct val="100000"/>
            </a:lnSpc>
            <a:spcBef>
              <a:spcPct val="0"/>
            </a:spcBef>
            <a:spcAft>
              <a:spcPct val="35000"/>
            </a:spcAft>
            <a:buNone/>
          </a:pPr>
          <a:r>
            <a:rPr lang="en-US" sz="1800" kern="1200" dirty="0"/>
            <a:t>The proposed building is less than or equal to Energy Budget under project if it included any set of measures in SF Flex Path </a:t>
          </a:r>
        </a:p>
      </dsp:txBody>
      <dsp:txXfrm>
        <a:off x="3803208" y="993997"/>
        <a:ext cx="5525854" cy="803110"/>
      </dsp:txXfrm>
    </dsp:sp>
    <dsp:sp modelId="{3368424C-7935-4D72-AFB5-08FF41A3F7A7}">
      <dsp:nvSpPr>
        <dsp:cNvPr id="0" name=""/>
        <dsp:cNvSpPr/>
      </dsp:nvSpPr>
      <dsp:spPr>
        <a:xfrm>
          <a:off x="-306660" y="2018630"/>
          <a:ext cx="9759004" cy="80311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2345AA-6C38-474D-9692-27A8198960A7}">
      <dsp:nvSpPr>
        <dsp:cNvPr id="0" name=""/>
        <dsp:cNvSpPr/>
      </dsp:nvSpPr>
      <dsp:spPr>
        <a:xfrm>
          <a:off x="-63719" y="2199330"/>
          <a:ext cx="441710" cy="441710"/>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E18790-C152-46F0-BA6C-292D16E98849}">
      <dsp:nvSpPr>
        <dsp:cNvPr id="0" name=""/>
        <dsp:cNvSpPr/>
      </dsp:nvSpPr>
      <dsp:spPr>
        <a:xfrm>
          <a:off x="620932" y="2018630"/>
          <a:ext cx="4391551"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1066800">
            <a:lnSpc>
              <a:spcPct val="100000"/>
            </a:lnSpc>
            <a:spcBef>
              <a:spcPct val="0"/>
            </a:spcBef>
            <a:spcAft>
              <a:spcPct val="35000"/>
            </a:spcAft>
            <a:buNone/>
          </a:pPr>
          <a:r>
            <a:rPr lang="en-US" sz="2400" kern="1200" dirty="0"/>
            <a:t>Specific building</a:t>
          </a:r>
        </a:p>
      </dsp:txBody>
      <dsp:txXfrm>
        <a:off x="620932" y="2018630"/>
        <a:ext cx="4391551" cy="803110"/>
      </dsp:txXfrm>
    </dsp:sp>
    <dsp:sp modelId="{FFD69A36-CC7B-437A-A481-DF920D8E5ADD}">
      <dsp:nvSpPr>
        <dsp:cNvPr id="0" name=""/>
        <dsp:cNvSpPr/>
      </dsp:nvSpPr>
      <dsp:spPr>
        <a:xfrm>
          <a:off x="3755230" y="2053212"/>
          <a:ext cx="4805870"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mn-lt"/>
            </a:rPr>
            <a:t>Mobile home, manufactured housing or factory-built housing</a:t>
          </a:r>
        </a:p>
      </dsp:txBody>
      <dsp:txXfrm>
        <a:off x="3755230" y="2053212"/>
        <a:ext cx="4805870" cy="803110"/>
      </dsp:txXfrm>
    </dsp:sp>
    <dsp:sp modelId="{29AD1886-F9C1-4BB8-9760-3205A5E6D5EC}">
      <dsp:nvSpPr>
        <dsp:cNvPr id="0" name=""/>
        <dsp:cNvSpPr/>
      </dsp:nvSpPr>
      <dsp:spPr>
        <a:xfrm>
          <a:off x="-306660" y="3022519"/>
          <a:ext cx="9759004" cy="80311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E6AB96-686A-4AE5-B1F6-F75D5E99E898}">
      <dsp:nvSpPr>
        <dsp:cNvPr id="0" name=""/>
        <dsp:cNvSpPr/>
      </dsp:nvSpPr>
      <dsp:spPr>
        <a:xfrm>
          <a:off x="-63719" y="3203218"/>
          <a:ext cx="441710" cy="441710"/>
        </a:xfrm>
        <a:prstGeom prst="rect">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49F9A5B-A139-4EDB-AC32-CE6F13188F97}">
      <dsp:nvSpPr>
        <dsp:cNvPr id="0" name=""/>
        <dsp:cNvSpPr/>
      </dsp:nvSpPr>
      <dsp:spPr>
        <a:xfrm>
          <a:off x="620932" y="3022519"/>
          <a:ext cx="4391551"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1066800">
            <a:lnSpc>
              <a:spcPct val="100000"/>
            </a:lnSpc>
            <a:spcBef>
              <a:spcPct val="0"/>
            </a:spcBef>
            <a:spcAft>
              <a:spcPct val="35000"/>
            </a:spcAft>
            <a:buNone/>
          </a:pPr>
          <a:r>
            <a:rPr lang="en-US" sz="2400" kern="1200" dirty="0"/>
            <a:t>Not In Permitted Scope</a:t>
          </a:r>
        </a:p>
      </dsp:txBody>
      <dsp:txXfrm>
        <a:off x="620932" y="3022519"/>
        <a:ext cx="4391551" cy="803110"/>
      </dsp:txXfrm>
    </dsp:sp>
    <dsp:sp modelId="{2D2E88D9-1F3F-4F38-85BF-1D1D96D8892B}">
      <dsp:nvSpPr>
        <dsp:cNvPr id="0" name=""/>
        <dsp:cNvSpPr/>
      </dsp:nvSpPr>
      <dsp:spPr>
        <a:xfrm>
          <a:off x="3759113" y="3013877"/>
          <a:ext cx="5668315"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mn-lt"/>
            </a:rPr>
            <a:t>The specified appliance or equipment in reach code is not being altered</a:t>
          </a:r>
        </a:p>
      </dsp:txBody>
      <dsp:txXfrm>
        <a:off x="3759113" y="3013877"/>
        <a:ext cx="5668315" cy="803110"/>
      </dsp:txXfrm>
    </dsp:sp>
    <dsp:sp modelId="{3502605A-D914-4F39-ACC9-4B03BE72E132}">
      <dsp:nvSpPr>
        <dsp:cNvPr id="0" name=""/>
        <dsp:cNvSpPr/>
      </dsp:nvSpPr>
      <dsp:spPr>
        <a:xfrm>
          <a:off x="-306660" y="4030880"/>
          <a:ext cx="9759004" cy="803110"/>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94EB0C-3E3D-4017-A1AB-60FC6718D499}">
      <dsp:nvSpPr>
        <dsp:cNvPr id="0" name=""/>
        <dsp:cNvSpPr/>
      </dsp:nvSpPr>
      <dsp:spPr>
        <a:xfrm>
          <a:off x="-63719" y="4207107"/>
          <a:ext cx="441710" cy="441710"/>
        </a:xfrm>
        <a:prstGeom prst="rect">
          <a:avLst/>
        </a:prstGeom>
        <a:blipFill rotWithShape="1">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547830-0311-4680-9C88-F740EBF91C61}">
      <dsp:nvSpPr>
        <dsp:cNvPr id="0" name=""/>
        <dsp:cNvSpPr/>
      </dsp:nvSpPr>
      <dsp:spPr>
        <a:xfrm>
          <a:off x="620932" y="4026407"/>
          <a:ext cx="4391551"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1066800">
            <a:lnSpc>
              <a:spcPct val="100000"/>
            </a:lnSpc>
            <a:spcBef>
              <a:spcPct val="0"/>
            </a:spcBef>
            <a:spcAft>
              <a:spcPct val="35000"/>
            </a:spcAft>
            <a:buNone/>
          </a:pPr>
          <a:r>
            <a:rPr lang="en-US" sz="2400" kern="1200" dirty="0"/>
            <a:t>Outdoor Appliance</a:t>
          </a:r>
        </a:p>
      </dsp:txBody>
      <dsp:txXfrm>
        <a:off x="620932" y="4026407"/>
        <a:ext cx="4391551" cy="803110"/>
      </dsp:txXfrm>
    </dsp:sp>
    <dsp:sp modelId="{1D424A01-32D6-4A1D-B4F2-B536E3E95D36}">
      <dsp:nvSpPr>
        <dsp:cNvPr id="0" name=""/>
        <dsp:cNvSpPr/>
      </dsp:nvSpPr>
      <dsp:spPr>
        <a:xfrm>
          <a:off x="3829767" y="4037257"/>
          <a:ext cx="5433897" cy="8031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996" tIns="84996" rIns="84996" bIns="84996" numCol="1" spcCol="1270" anchor="ctr" anchorCtr="0">
          <a:noAutofit/>
        </a:bodyPr>
        <a:lstStyle/>
        <a:p>
          <a:pPr marL="0" lvl="0" indent="0" algn="l" defTabSz="800100">
            <a:lnSpc>
              <a:spcPct val="100000"/>
            </a:lnSpc>
            <a:spcBef>
              <a:spcPct val="0"/>
            </a:spcBef>
            <a:spcAft>
              <a:spcPct val="35000"/>
            </a:spcAft>
            <a:buNone/>
          </a:pPr>
          <a:r>
            <a:rPr lang="en-US" sz="1800" kern="1200" dirty="0">
              <a:latin typeface="+mn-lt"/>
            </a:rPr>
            <a:t>Outdoor fireplaces or barbeques or pool/ spa heater are allowed to be supplied with propane or natural gas. Limits gas in building only.</a:t>
          </a:r>
        </a:p>
      </dsp:txBody>
      <dsp:txXfrm>
        <a:off x="3829767" y="4037257"/>
        <a:ext cx="5433897" cy="80311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9912D-FB76-4BCF-942C-0E10548FF78A}">
      <dsp:nvSpPr>
        <dsp:cNvPr id="0" name=""/>
        <dsp:cNvSpPr/>
      </dsp:nvSpPr>
      <dsp:spPr>
        <a:xfrm>
          <a:off x="-315614" y="11714"/>
          <a:ext cx="10129715" cy="86674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4E7F3B-2E4C-411D-86A4-841A52B7BBE0}">
      <dsp:nvSpPr>
        <dsp:cNvPr id="0" name=""/>
        <dsp:cNvSpPr/>
      </dsp:nvSpPr>
      <dsp:spPr>
        <a:xfrm>
          <a:off x="-53423" y="206732"/>
          <a:ext cx="476712" cy="476712"/>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A582BF9-0E43-4AFE-BA3A-AD3CEDEB2DAA}">
      <dsp:nvSpPr>
        <dsp:cNvPr id="0" name=""/>
        <dsp:cNvSpPr/>
      </dsp:nvSpPr>
      <dsp:spPr>
        <a:xfrm>
          <a:off x="685480" y="11714"/>
          <a:ext cx="4558371"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1066800">
            <a:lnSpc>
              <a:spcPct val="100000"/>
            </a:lnSpc>
            <a:spcBef>
              <a:spcPct val="0"/>
            </a:spcBef>
            <a:spcAft>
              <a:spcPct val="35000"/>
            </a:spcAft>
            <a:buNone/>
          </a:pPr>
          <a:r>
            <a:rPr lang="en-US" sz="2400" kern="1200" dirty="0"/>
            <a:t>Not Feasible </a:t>
          </a:r>
        </a:p>
      </dsp:txBody>
      <dsp:txXfrm>
        <a:off x="685480" y="11714"/>
        <a:ext cx="4558371" cy="866749"/>
      </dsp:txXfrm>
    </dsp:sp>
    <dsp:sp modelId="{ACAA27B3-836B-4704-8D31-ACCD014DEF92}">
      <dsp:nvSpPr>
        <dsp:cNvPr id="0" name=""/>
        <dsp:cNvSpPr/>
      </dsp:nvSpPr>
      <dsp:spPr>
        <a:xfrm>
          <a:off x="3880720" y="4"/>
          <a:ext cx="5380531"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889000">
            <a:lnSpc>
              <a:spcPct val="100000"/>
            </a:lnSpc>
            <a:spcBef>
              <a:spcPct val="0"/>
            </a:spcBef>
            <a:spcAft>
              <a:spcPct val="35000"/>
            </a:spcAft>
            <a:buNone/>
          </a:pPr>
          <a:r>
            <a:rPr lang="en-US" sz="2000" kern="1200" dirty="0"/>
            <a:t>Determined on a case-by-case basis if compliance margin is not feasible. Burden on applicant to demonstrate.</a:t>
          </a:r>
        </a:p>
      </dsp:txBody>
      <dsp:txXfrm>
        <a:off x="3880720" y="4"/>
        <a:ext cx="5380531" cy="866749"/>
      </dsp:txXfrm>
    </dsp:sp>
    <dsp:sp modelId="{DDA141FE-9821-484D-81DF-AC54393F409C}">
      <dsp:nvSpPr>
        <dsp:cNvPr id="0" name=""/>
        <dsp:cNvSpPr/>
      </dsp:nvSpPr>
      <dsp:spPr>
        <a:xfrm>
          <a:off x="-315614" y="1078777"/>
          <a:ext cx="10129715" cy="86674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06749D-9E5E-4C1A-BEE1-8EAF261F359C}">
      <dsp:nvSpPr>
        <dsp:cNvPr id="0" name=""/>
        <dsp:cNvSpPr/>
      </dsp:nvSpPr>
      <dsp:spPr>
        <a:xfrm>
          <a:off x="-53423" y="1290169"/>
          <a:ext cx="476712" cy="47671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9087C1-106E-4C18-9FA2-30CEA9FDF1B4}">
      <dsp:nvSpPr>
        <dsp:cNvPr id="0" name=""/>
        <dsp:cNvSpPr/>
      </dsp:nvSpPr>
      <dsp:spPr>
        <a:xfrm flipH="1">
          <a:off x="691397" y="1259136"/>
          <a:ext cx="2280883" cy="4441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5728" tIns="65728" rIns="65728" bIns="65728" numCol="1" spcCol="1270" anchor="ctr" anchorCtr="0">
          <a:noAutofit/>
        </a:bodyPr>
        <a:lstStyle/>
        <a:p>
          <a:pPr marL="0" lvl="0" indent="0" algn="l" defTabSz="1066800">
            <a:lnSpc>
              <a:spcPct val="100000"/>
            </a:lnSpc>
            <a:spcBef>
              <a:spcPct val="0"/>
            </a:spcBef>
            <a:spcAft>
              <a:spcPct val="35000"/>
            </a:spcAft>
            <a:buNone/>
          </a:pPr>
          <a:r>
            <a:rPr lang="en-US" sz="2400" kern="1200" dirty="0"/>
            <a:t>Water Heating</a:t>
          </a:r>
        </a:p>
      </dsp:txBody>
      <dsp:txXfrm>
        <a:off x="691397" y="1259136"/>
        <a:ext cx="2280883" cy="444132"/>
      </dsp:txXfrm>
    </dsp:sp>
    <dsp:sp modelId="{D6342557-1424-4719-A6C4-10FCD83EB59E}">
      <dsp:nvSpPr>
        <dsp:cNvPr id="0" name=""/>
        <dsp:cNvSpPr/>
      </dsp:nvSpPr>
      <dsp:spPr>
        <a:xfrm>
          <a:off x="4059570" y="1244216"/>
          <a:ext cx="5201682" cy="51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0680" tIns="70680" rIns="70680" bIns="70680" numCol="1" spcCol="1270" anchor="ctr" anchorCtr="0">
          <a:noAutofit/>
        </a:bodyPr>
        <a:lstStyle/>
        <a:p>
          <a:pPr marL="0" lvl="0" indent="0" algn="l" defTabSz="800100">
            <a:lnSpc>
              <a:spcPct val="100000"/>
            </a:lnSpc>
            <a:spcBef>
              <a:spcPct val="0"/>
            </a:spcBef>
            <a:spcAft>
              <a:spcPts val="0"/>
            </a:spcAft>
            <a:buNone/>
          </a:pPr>
          <a:r>
            <a:rPr lang="en-US" sz="1800" kern="1200" dirty="0"/>
            <a:t>Gas WH serves &gt; 500 square ft in constrained space; Serves a pool; Demand over 500 gal/day; Connected to solar hot water system; Inside conditioned space</a:t>
          </a:r>
        </a:p>
      </dsp:txBody>
      <dsp:txXfrm>
        <a:off x="4059570" y="1244216"/>
        <a:ext cx="5201682" cy="513577"/>
      </dsp:txXfrm>
    </dsp:sp>
    <dsp:sp modelId="{3368424C-7935-4D72-AFB5-08FF41A3F7A7}">
      <dsp:nvSpPr>
        <dsp:cNvPr id="0" name=""/>
        <dsp:cNvSpPr/>
      </dsp:nvSpPr>
      <dsp:spPr>
        <a:xfrm>
          <a:off x="-315614" y="2178587"/>
          <a:ext cx="10129715" cy="86674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2345AA-6C38-474D-9692-27A8198960A7}">
      <dsp:nvSpPr>
        <dsp:cNvPr id="0" name=""/>
        <dsp:cNvSpPr/>
      </dsp:nvSpPr>
      <dsp:spPr>
        <a:xfrm>
          <a:off x="-53423" y="2373606"/>
          <a:ext cx="476712" cy="476712"/>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E18790-C152-46F0-BA6C-292D16E98849}">
      <dsp:nvSpPr>
        <dsp:cNvPr id="0" name=""/>
        <dsp:cNvSpPr/>
      </dsp:nvSpPr>
      <dsp:spPr>
        <a:xfrm>
          <a:off x="685480" y="2178587"/>
          <a:ext cx="4558371"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1066800">
            <a:lnSpc>
              <a:spcPct val="100000"/>
            </a:lnSpc>
            <a:spcBef>
              <a:spcPct val="0"/>
            </a:spcBef>
            <a:spcAft>
              <a:spcPct val="35000"/>
            </a:spcAft>
            <a:buNone/>
          </a:pPr>
          <a:r>
            <a:rPr lang="en-US" sz="2400" kern="1200" dirty="0"/>
            <a:t>Space Conditioning</a:t>
          </a:r>
        </a:p>
      </dsp:txBody>
      <dsp:txXfrm>
        <a:off x="685480" y="2178587"/>
        <a:ext cx="4558371" cy="866749"/>
      </dsp:txXfrm>
    </dsp:sp>
    <dsp:sp modelId="{FFD69A36-CC7B-437A-A481-DF920D8E5ADD}">
      <dsp:nvSpPr>
        <dsp:cNvPr id="0" name=""/>
        <dsp:cNvSpPr/>
      </dsp:nvSpPr>
      <dsp:spPr>
        <a:xfrm>
          <a:off x="3869574" y="2215909"/>
          <a:ext cx="4946909"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889000">
            <a:lnSpc>
              <a:spcPct val="100000"/>
            </a:lnSpc>
            <a:spcBef>
              <a:spcPct val="0"/>
            </a:spcBef>
            <a:spcAft>
              <a:spcPct val="35000"/>
            </a:spcAft>
            <a:buNone/>
          </a:pPr>
          <a:r>
            <a:rPr lang="en-US" sz="2000" kern="1200" dirty="0"/>
            <a:t>Space cooling appliance is greater than 360,00 Btu/h</a:t>
          </a:r>
        </a:p>
      </dsp:txBody>
      <dsp:txXfrm>
        <a:off x="3869574" y="2215909"/>
        <a:ext cx="4946909" cy="866749"/>
      </dsp:txXfrm>
    </dsp:sp>
    <dsp:sp modelId="{29AD1886-F9C1-4BB8-9760-3205A5E6D5EC}">
      <dsp:nvSpPr>
        <dsp:cNvPr id="0" name=""/>
        <dsp:cNvSpPr/>
      </dsp:nvSpPr>
      <dsp:spPr>
        <a:xfrm>
          <a:off x="-315614" y="3262024"/>
          <a:ext cx="10129715" cy="86674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E6AB96-686A-4AE5-B1F6-F75D5E99E898}">
      <dsp:nvSpPr>
        <dsp:cNvPr id="0" name=""/>
        <dsp:cNvSpPr/>
      </dsp:nvSpPr>
      <dsp:spPr>
        <a:xfrm>
          <a:off x="-53423" y="3457043"/>
          <a:ext cx="476712" cy="47671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49F9A5B-A139-4EDB-AC32-CE6F13188F97}">
      <dsp:nvSpPr>
        <dsp:cNvPr id="0" name=""/>
        <dsp:cNvSpPr/>
      </dsp:nvSpPr>
      <dsp:spPr>
        <a:xfrm>
          <a:off x="685480" y="3262024"/>
          <a:ext cx="4558371"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1066800">
            <a:lnSpc>
              <a:spcPct val="100000"/>
            </a:lnSpc>
            <a:spcBef>
              <a:spcPct val="0"/>
            </a:spcBef>
            <a:spcAft>
              <a:spcPct val="35000"/>
            </a:spcAft>
            <a:buNone/>
          </a:pPr>
          <a:r>
            <a:rPr lang="en-US" sz="2400" kern="1200" dirty="0"/>
            <a:t>Not In Permitted Scope</a:t>
          </a:r>
        </a:p>
      </dsp:txBody>
      <dsp:txXfrm>
        <a:off x="685480" y="3262024"/>
        <a:ext cx="4558371" cy="866749"/>
      </dsp:txXfrm>
    </dsp:sp>
    <dsp:sp modelId="{2D2E88D9-1F3F-4F38-85BF-1D1D96D8892B}">
      <dsp:nvSpPr>
        <dsp:cNvPr id="0" name=""/>
        <dsp:cNvSpPr/>
      </dsp:nvSpPr>
      <dsp:spPr>
        <a:xfrm>
          <a:off x="3873571" y="3252698"/>
          <a:ext cx="5834664"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889000">
            <a:lnSpc>
              <a:spcPct val="100000"/>
            </a:lnSpc>
            <a:spcBef>
              <a:spcPct val="0"/>
            </a:spcBef>
            <a:spcAft>
              <a:spcPct val="35000"/>
            </a:spcAft>
            <a:buNone/>
          </a:pPr>
          <a:r>
            <a:rPr lang="en-US" sz="2000" kern="1200" dirty="0"/>
            <a:t>The specified appliance or equipment specified in reach code is not be altered</a:t>
          </a:r>
        </a:p>
      </dsp:txBody>
      <dsp:txXfrm>
        <a:off x="3873571" y="3252698"/>
        <a:ext cx="5834664" cy="866749"/>
      </dsp:txXfrm>
    </dsp:sp>
    <dsp:sp modelId="{3502605A-D914-4F39-ACC9-4B03BE72E132}">
      <dsp:nvSpPr>
        <dsp:cNvPr id="0" name=""/>
        <dsp:cNvSpPr/>
      </dsp:nvSpPr>
      <dsp:spPr>
        <a:xfrm>
          <a:off x="-315614" y="4350289"/>
          <a:ext cx="10129715" cy="866749"/>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94EB0C-3E3D-4017-A1AB-60FC6718D499}">
      <dsp:nvSpPr>
        <dsp:cNvPr id="0" name=""/>
        <dsp:cNvSpPr/>
      </dsp:nvSpPr>
      <dsp:spPr>
        <a:xfrm>
          <a:off x="-53423" y="4540480"/>
          <a:ext cx="476712" cy="476712"/>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547830-0311-4680-9C88-F740EBF91C61}">
      <dsp:nvSpPr>
        <dsp:cNvPr id="0" name=""/>
        <dsp:cNvSpPr/>
      </dsp:nvSpPr>
      <dsp:spPr>
        <a:xfrm>
          <a:off x="685480" y="4345461"/>
          <a:ext cx="4558371"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1022350">
            <a:lnSpc>
              <a:spcPct val="100000"/>
            </a:lnSpc>
            <a:spcBef>
              <a:spcPct val="0"/>
            </a:spcBef>
            <a:spcAft>
              <a:spcPct val="35000"/>
            </a:spcAft>
            <a:buNone/>
          </a:pPr>
          <a:r>
            <a:rPr lang="en-US" sz="2300" kern="1200" dirty="0"/>
            <a:t>Electrical Panel Upgrade</a:t>
          </a:r>
        </a:p>
      </dsp:txBody>
      <dsp:txXfrm>
        <a:off x="685480" y="4345461"/>
        <a:ext cx="4558371" cy="866749"/>
      </dsp:txXfrm>
    </dsp:sp>
    <dsp:sp modelId="{1D424A01-32D6-4A1D-B4F2-B536E3E95D36}">
      <dsp:nvSpPr>
        <dsp:cNvPr id="0" name=""/>
        <dsp:cNvSpPr/>
      </dsp:nvSpPr>
      <dsp:spPr>
        <a:xfrm>
          <a:off x="3956303" y="4357175"/>
          <a:ext cx="5593367" cy="8667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731" tIns="91731" rIns="91731" bIns="91731" numCol="1" spcCol="1270" anchor="ctr" anchorCtr="0">
          <a:noAutofit/>
        </a:bodyPr>
        <a:lstStyle/>
        <a:p>
          <a:pPr marL="0" lvl="0" indent="0" algn="l" defTabSz="889000">
            <a:lnSpc>
              <a:spcPct val="100000"/>
            </a:lnSpc>
            <a:spcBef>
              <a:spcPct val="0"/>
            </a:spcBef>
            <a:spcAft>
              <a:spcPct val="35000"/>
            </a:spcAft>
            <a:buNone/>
          </a:pPr>
          <a:r>
            <a:rPr lang="en-US" sz="2000" kern="1200" dirty="0"/>
            <a:t>Buss bar capacity will exceed proposed electrical service; EV Charging will share circuit; Panel has internet connected overcurrent protection</a:t>
          </a:r>
        </a:p>
      </dsp:txBody>
      <dsp:txXfrm>
        <a:off x="3956303" y="4357175"/>
        <a:ext cx="5593367" cy="86674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6C99AA-B870-4B9C-AF48-CB87CA70E8AF}">
      <dsp:nvSpPr>
        <dsp:cNvPr id="0" name=""/>
        <dsp:cNvSpPr/>
      </dsp:nvSpPr>
      <dsp:spPr>
        <a:xfrm rot="5400000">
          <a:off x="-282973" y="286119"/>
          <a:ext cx="1886487" cy="1320541"/>
        </a:xfrm>
        <a:prstGeom prst="chevron">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Applicant</a:t>
          </a:r>
          <a:endParaRPr lang="en-US" sz="1400" kern="1200" dirty="0"/>
        </a:p>
      </dsp:txBody>
      <dsp:txXfrm rot="-5400000">
        <a:off x="1" y="663417"/>
        <a:ext cx="1320541" cy="565946"/>
      </dsp:txXfrm>
    </dsp:sp>
    <dsp:sp modelId="{18D61F20-F180-4544-B3CA-0384D373C117}">
      <dsp:nvSpPr>
        <dsp:cNvPr id="0" name=""/>
        <dsp:cNvSpPr/>
      </dsp:nvSpPr>
      <dsp:spPr>
        <a:xfrm rot="5400000">
          <a:off x="5169960" y="-3846273"/>
          <a:ext cx="1226216" cy="8925054"/>
        </a:xfrm>
        <a:prstGeom prst="round2Same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solidFill>
                <a:schemeClr val="tx1"/>
              </a:solidFill>
              <a:latin typeface="Calibri" panose="020F0502020204030204"/>
              <a:ea typeface="+mn-ea"/>
              <a:cs typeface="+mn-cs"/>
            </a:rPr>
            <a:t>SUBMIT PLANS AND FORM DEMONSTRATING COMPLIANCE</a:t>
          </a:r>
        </a:p>
        <a:p>
          <a:pPr marL="228600" lvl="1" indent="-228600" algn="l" defTabSz="1066800">
            <a:lnSpc>
              <a:spcPct val="90000"/>
            </a:lnSpc>
            <a:spcBef>
              <a:spcPct val="0"/>
            </a:spcBef>
            <a:spcAft>
              <a:spcPct val="15000"/>
            </a:spcAft>
            <a:buChar char="•"/>
          </a:pPr>
          <a:r>
            <a:rPr lang="en-US" sz="2400" kern="1200" dirty="0">
              <a:solidFill>
                <a:schemeClr val="tx1"/>
              </a:solidFill>
              <a:latin typeface="Calibri" panose="020F0502020204030204"/>
              <a:ea typeface="+mn-ea"/>
              <a:cs typeface="+mn-cs"/>
            </a:rPr>
            <a:t>CF1R/LMCC- PRF-01/NRCC-PRF-01</a:t>
          </a:r>
        </a:p>
      </dsp:txBody>
      <dsp:txXfrm rot="-5400000">
        <a:off x="1320542" y="63004"/>
        <a:ext cx="8865195" cy="1106498"/>
      </dsp:txXfrm>
    </dsp:sp>
    <dsp:sp modelId="{6B5F6925-FD66-4588-A32A-2F008BD85F63}">
      <dsp:nvSpPr>
        <dsp:cNvPr id="0" name=""/>
        <dsp:cNvSpPr/>
      </dsp:nvSpPr>
      <dsp:spPr>
        <a:xfrm rot="5400000">
          <a:off x="-282973" y="1981329"/>
          <a:ext cx="1886487" cy="1320541"/>
        </a:xfrm>
        <a:prstGeom prst="chevron">
          <a:avLst/>
        </a:prstGeom>
        <a:solidFill>
          <a:schemeClr val="accent2">
            <a:hueOff val="-5340488"/>
            <a:satOff val="-928"/>
            <a:lumOff val="255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Plan  Check</a:t>
          </a:r>
        </a:p>
      </dsp:txBody>
      <dsp:txXfrm rot="-5400000">
        <a:off x="1" y="2358627"/>
        <a:ext cx="1320541" cy="565946"/>
      </dsp:txXfrm>
    </dsp:sp>
    <dsp:sp modelId="{EDB71E7A-D0E6-483E-AB58-579C43B3878A}">
      <dsp:nvSpPr>
        <dsp:cNvPr id="0" name=""/>
        <dsp:cNvSpPr/>
      </dsp:nvSpPr>
      <dsp:spPr>
        <a:xfrm rot="5400000">
          <a:off x="5169960" y="-2151062"/>
          <a:ext cx="1226216" cy="8925054"/>
        </a:xfrm>
        <a:prstGeom prst="round2SameRect">
          <a:avLst/>
        </a:prstGeom>
        <a:solidFill>
          <a:schemeClr val="lt1">
            <a:alpha val="90000"/>
            <a:hueOff val="0"/>
            <a:satOff val="0"/>
            <a:lumOff val="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VERIFY SPECIFIC ELEMENTS</a:t>
          </a:r>
        </a:p>
        <a:p>
          <a:pPr marL="228600" lvl="1" indent="-228600" algn="l" defTabSz="1066800">
            <a:lnSpc>
              <a:spcPct val="90000"/>
            </a:lnSpc>
            <a:spcBef>
              <a:spcPct val="0"/>
            </a:spcBef>
            <a:spcAft>
              <a:spcPct val="15000"/>
            </a:spcAft>
            <a:buChar char="•"/>
          </a:pPr>
          <a:r>
            <a:rPr lang="en-US" sz="2400" kern="1200" dirty="0"/>
            <a:t>CF1R/</a:t>
          </a:r>
          <a:r>
            <a:rPr lang="en-US" sz="2400" kern="1200" dirty="0">
              <a:solidFill>
                <a:srgbClr val="636565">
                  <a:hueOff val="0"/>
                  <a:satOff val="0"/>
                  <a:lumOff val="0"/>
                  <a:alphaOff val="0"/>
                </a:srgbClr>
              </a:solidFill>
              <a:latin typeface="Calibri" panose="020F0502020204030204"/>
              <a:ea typeface="+mn-ea"/>
              <a:cs typeface="+mn-cs"/>
            </a:rPr>
            <a:t>LMCC- PRF-01/</a:t>
          </a:r>
          <a:r>
            <a:rPr lang="en-US" sz="2400" kern="1200" dirty="0"/>
            <a:t>NRCC-PRF-01</a:t>
          </a:r>
        </a:p>
      </dsp:txBody>
      <dsp:txXfrm rot="-5400000">
        <a:off x="1320542" y="1758215"/>
        <a:ext cx="8865195" cy="1106498"/>
      </dsp:txXfrm>
    </dsp:sp>
    <dsp:sp modelId="{5769595E-1768-4CEF-A146-AF798658E805}">
      <dsp:nvSpPr>
        <dsp:cNvPr id="0" name=""/>
        <dsp:cNvSpPr/>
      </dsp:nvSpPr>
      <dsp:spPr>
        <a:xfrm rot="5400000">
          <a:off x="-282973" y="3621982"/>
          <a:ext cx="1886487" cy="1320541"/>
        </a:xfrm>
        <a:prstGeom prst="chevron">
          <a:avLst/>
        </a:prstGeom>
        <a:solidFill>
          <a:schemeClr val="accent2">
            <a:hueOff val="-10680976"/>
            <a:satOff val="-1855"/>
            <a:lumOff val="5099"/>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Field Inspection</a:t>
          </a:r>
        </a:p>
      </dsp:txBody>
      <dsp:txXfrm rot="-5400000">
        <a:off x="1" y="3999280"/>
        <a:ext cx="1320541" cy="565946"/>
      </dsp:txXfrm>
    </dsp:sp>
    <dsp:sp modelId="{7FE5AB9D-FD28-4406-975A-D6A390981FD9}">
      <dsp:nvSpPr>
        <dsp:cNvPr id="0" name=""/>
        <dsp:cNvSpPr/>
      </dsp:nvSpPr>
      <dsp:spPr>
        <a:xfrm rot="5400000">
          <a:off x="5169637" y="-503659"/>
          <a:ext cx="1226861" cy="8925054"/>
        </a:xfrm>
        <a:prstGeom prst="round2SameRect">
          <a:avLst/>
        </a:prstGeom>
        <a:solidFill>
          <a:schemeClr val="lt1">
            <a:alpha val="90000"/>
            <a:hueOff val="0"/>
            <a:satOff val="0"/>
            <a:lumOff val="0"/>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VERIFY SPECIFIC ELEMENTS</a:t>
          </a:r>
        </a:p>
        <a:p>
          <a:pPr marL="228600" lvl="1" indent="-228600" algn="l" defTabSz="1066800">
            <a:lnSpc>
              <a:spcPct val="90000"/>
            </a:lnSpc>
            <a:spcBef>
              <a:spcPct val="0"/>
            </a:spcBef>
            <a:spcAft>
              <a:spcPct val="15000"/>
            </a:spcAft>
            <a:buChar char="•"/>
          </a:pPr>
          <a:r>
            <a:rPr lang="en-US" sz="2400" kern="1200" dirty="0"/>
            <a:t>FINAL TITLE 24 DOCUMENTATION &amp; CF2R/LMCI/NRCA/NRCCs and CF3R/LMCA/NRCVs -HERS DOCUMENTATION (Online HERS Registry)</a:t>
          </a:r>
        </a:p>
      </dsp:txBody>
      <dsp:txXfrm rot="-5400000">
        <a:off x="1320541" y="3405327"/>
        <a:ext cx="8865164" cy="110708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77BC6-9C13-4DB9-8FD8-95B9FD065FCC}">
      <dsp:nvSpPr>
        <dsp:cNvPr id="0" name=""/>
        <dsp:cNvSpPr/>
      </dsp:nvSpPr>
      <dsp:spPr>
        <a:xfrm>
          <a:off x="0" y="0"/>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7CDA8A-B2C4-4C5F-9D19-D58596C1C8C2}">
      <dsp:nvSpPr>
        <dsp:cNvPr id="0" name=""/>
        <dsp:cNvSpPr/>
      </dsp:nvSpPr>
      <dsp:spPr>
        <a:xfrm>
          <a:off x="0" y="0"/>
          <a:ext cx="7195652" cy="1452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Clothes Dryer: </a:t>
          </a:r>
          <a:r>
            <a:rPr lang="en-US" sz="2800" b="0" kern="1200" dirty="0"/>
            <a:t>Dedicated 208/</a:t>
          </a:r>
          <a:r>
            <a:rPr lang="en-US" sz="2800" kern="1200" dirty="0"/>
            <a:t>240V receptacle with  minimum </a:t>
          </a:r>
          <a:r>
            <a:rPr lang="en-US" sz="2800" kern="1200" dirty="0">
              <a:solidFill>
                <a:srgbClr val="636565">
                  <a:hueOff val="0"/>
                  <a:satOff val="0"/>
                  <a:lumOff val="0"/>
                  <a:alphaOff val="0"/>
                </a:srgbClr>
              </a:solidFill>
              <a:latin typeface="Calibri" panose="020F0502020204030204"/>
              <a:ea typeface="+mn-ea"/>
              <a:cs typeface="+mn-cs"/>
            </a:rPr>
            <a:t>40A capacity</a:t>
          </a:r>
          <a:endParaRPr lang="en-US" sz="2800" kern="1200" dirty="0"/>
        </a:p>
      </dsp:txBody>
      <dsp:txXfrm>
        <a:off x="0" y="0"/>
        <a:ext cx="7195652" cy="1452812"/>
      </dsp:txXfrm>
    </dsp:sp>
    <dsp:sp modelId="{DE22CC43-E9B7-4A53-A252-C670DED52AB6}">
      <dsp:nvSpPr>
        <dsp:cNvPr id="0" name=""/>
        <dsp:cNvSpPr/>
      </dsp:nvSpPr>
      <dsp:spPr>
        <a:xfrm>
          <a:off x="0" y="1452812"/>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9F44DB-EC6A-4BD2-8BB6-D065D0BAF8F6}">
      <dsp:nvSpPr>
        <dsp:cNvPr id="0" name=""/>
        <dsp:cNvSpPr/>
      </dsp:nvSpPr>
      <dsp:spPr>
        <a:xfrm>
          <a:off x="0" y="1452812"/>
          <a:ext cx="7195652" cy="1452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b="1" kern="1200" dirty="0"/>
            <a:t>Cooking: </a:t>
          </a:r>
          <a:r>
            <a:rPr lang="en-US" sz="2900" b="0" kern="1200" dirty="0"/>
            <a:t>Dedicated</a:t>
          </a:r>
          <a:r>
            <a:rPr lang="en-US" sz="2900" b="1" kern="1200" dirty="0"/>
            <a:t> </a:t>
          </a:r>
          <a:r>
            <a:rPr lang="en-US" sz="2900" b="0" kern="1200" dirty="0"/>
            <a:t>208/</a:t>
          </a:r>
          <a:r>
            <a:rPr lang="en-US" sz="2900" kern="1200" dirty="0"/>
            <a:t>240V receptacle with a minimum  50A capacity (code min. 40A circuit)</a:t>
          </a:r>
        </a:p>
      </dsp:txBody>
      <dsp:txXfrm>
        <a:off x="0" y="1452812"/>
        <a:ext cx="7195652" cy="1452812"/>
      </dsp:txXfrm>
    </dsp:sp>
    <dsp:sp modelId="{B2ABF559-7D24-4F28-BD92-E482DD5984B5}">
      <dsp:nvSpPr>
        <dsp:cNvPr id="0" name=""/>
        <dsp:cNvSpPr/>
      </dsp:nvSpPr>
      <dsp:spPr>
        <a:xfrm>
          <a:off x="0" y="2905625"/>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993E-ED89-4E1A-820F-B927177E7210}">
      <dsp:nvSpPr>
        <dsp:cNvPr id="0" name=""/>
        <dsp:cNvSpPr/>
      </dsp:nvSpPr>
      <dsp:spPr>
        <a:xfrm>
          <a:off x="0" y="2905625"/>
          <a:ext cx="7195652" cy="1452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b="1" kern="1200" dirty="0"/>
            <a:t>Panel Capacity: </a:t>
          </a:r>
          <a:r>
            <a:rPr lang="en-US" sz="2900" kern="1200" dirty="0"/>
            <a:t>Upgraded panel accommodates all- electric appliances</a:t>
          </a:r>
        </a:p>
      </dsp:txBody>
      <dsp:txXfrm>
        <a:off x="0" y="2905625"/>
        <a:ext cx="7195652" cy="1452812"/>
      </dsp:txXfrm>
    </dsp:sp>
    <dsp:sp modelId="{112C1482-D81C-4F6E-BDE9-6AD63C7454ED}">
      <dsp:nvSpPr>
        <dsp:cNvPr id="0" name=""/>
        <dsp:cNvSpPr/>
      </dsp:nvSpPr>
      <dsp:spPr>
        <a:xfrm>
          <a:off x="0" y="4358438"/>
          <a:ext cx="7195652"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AF20D7-856D-4156-8470-FA170041A28F}">
      <dsp:nvSpPr>
        <dsp:cNvPr id="0" name=""/>
        <dsp:cNvSpPr/>
      </dsp:nvSpPr>
      <dsp:spPr>
        <a:xfrm>
          <a:off x="0" y="4358438"/>
          <a:ext cx="7195652" cy="1452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en-US" sz="2900" b="1" kern="1200"/>
            <a:t>Multi </a:t>
          </a:r>
          <a:r>
            <a:rPr lang="en-US" sz="2900" b="1" kern="1200" dirty="0"/>
            <a:t>unit service or common area: </a:t>
          </a:r>
          <a:r>
            <a:rPr lang="en-US" sz="2900" kern="1200" dirty="0"/>
            <a:t>Designated Raceway + equivalent electrical panel capacity</a:t>
          </a:r>
        </a:p>
      </dsp:txBody>
      <dsp:txXfrm>
        <a:off x="0" y="4358438"/>
        <a:ext cx="7195652" cy="145281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EF101-6BFE-4BD8-BC6C-C53BA89B57BB}">
      <dsp:nvSpPr>
        <dsp:cNvPr id="0" name=""/>
        <dsp:cNvSpPr/>
      </dsp:nvSpPr>
      <dsp:spPr>
        <a:xfrm>
          <a:off x="0" y="503708"/>
          <a:ext cx="10069314" cy="4536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81491" tIns="999744" rIns="781491" bIns="256032" numCol="1" spcCol="1270" anchor="t" anchorCtr="0">
          <a:noAutofit/>
        </a:bodyPr>
        <a:lstStyle/>
        <a:p>
          <a:pPr marL="339725" lvl="1" indent="-339725" algn="l" defTabSz="1600200">
            <a:lnSpc>
              <a:spcPct val="90000"/>
            </a:lnSpc>
            <a:spcBef>
              <a:spcPct val="0"/>
            </a:spcBef>
            <a:spcAft>
              <a:spcPct val="15000"/>
            </a:spcAft>
            <a:buFont typeface="Arial" panose="020B0604020202020204" pitchFamily="34" charset="0"/>
            <a:buChar char="•"/>
          </a:pPr>
          <a:r>
            <a:rPr lang="en-US" sz="3600" b="0" kern="1200" dirty="0"/>
            <a:t>Key components on CF1R/ LMCC - PRF-01/ NCC-PRF-01- installed in field</a:t>
          </a:r>
        </a:p>
        <a:p>
          <a:pPr marL="339725" lvl="2" indent="-339725" algn="l" defTabSz="1600200">
            <a:lnSpc>
              <a:spcPct val="90000"/>
            </a:lnSpc>
            <a:spcBef>
              <a:spcPct val="0"/>
            </a:spcBef>
            <a:spcAft>
              <a:spcPct val="15000"/>
            </a:spcAft>
            <a:buFont typeface="Arial" panose="020B0604020202020204" pitchFamily="34" charset="0"/>
            <a:buChar char="•"/>
          </a:pPr>
          <a:r>
            <a:rPr lang="en-US" sz="3600" b="0" kern="1200" dirty="0"/>
            <a:t>Specific Appliance triggered - Type of Water heater and HVAC </a:t>
          </a:r>
        </a:p>
        <a:p>
          <a:pPr marL="339725" lvl="2" indent="-339725" algn="l" defTabSz="1600200">
            <a:lnSpc>
              <a:spcPct val="90000"/>
            </a:lnSpc>
            <a:spcBef>
              <a:spcPct val="0"/>
            </a:spcBef>
            <a:spcAft>
              <a:spcPct val="15000"/>
            </a:spcAft>
            <a:buFont typeface="Arial" panose="020B0604020202020204" pitchFamily="34" charset="0"/>
            <a:buChar char="•"/>
          </a:pPr>
          <a:r>
            <a:rPr lang="en-US" sz="3600" b="0" kern="1200" dirty="0"/>
            <a:t>Pre-wiring depending on SOW </a:t>
          </a:r>
        </a:p>
        <a:p>
          <a:pPr marL="339725" lvl="2" indent="-339725" algn="l" defTabSz="1600200">
            <a:lnSpc>
              <a:spcPct val="90000"/>
            </a:lnSpc>
            <a:spcBef>
              <a:spcPct val="0"/>
            </a:spcBef>
            <a:spcAft>
              <a:spcPct val="15000"/>
            </a:spcAft>
            <a:buFont typeface="Arial" panose="020B0604020202020204" pitchFamily="34" charset="0"/>
            <a:buChar char="•"/>
          </a:pPr>
          <a:r>
            <a:rPr lang="en-US" sz="3600" kern="1200" dirty="0"/>
            <a:t>Installer/ HERS forms as appropriate</a:t>
          </a:r>
        </a:p>
      </dsp:txBody>
      <dsp:txXfrm>
        <a:off x="0" y="503708"/>
        <a:ext cx="10069314" cy="4536000"/>
      </dsp:txXfrm>
    </dsp:sp>
    <dsp:sp modelId="{9C1CAFBC-498F-490B-866C-2CFA6CEA6A95}">
      <dsp:nvSpPr>
        <dsp:cNvPr id="0" name=""/>
        <dsp:cNvSpPr/>
      </dsp:nvSpPr>
      <dsp:spPr>
        <a:xfrm>
          <a:off x="503465" y="153067"/>
          <a:ext cx="7048520" cy="105912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417" tIns="0" rIns="266417" bIns="0" numCol="1" spcCol="1270" anchor="ctr" anchorCtr="0">
          <a:noAutofit/>
        </a:bodyPr>
        <a:lstStyle/>
        <a:p>
          <a:pPr marL="0" lvl="0" indent="0" algn="l" defTabSz="2133600">
            <a:lnSpc>
              <a:spcPct val="90000"/>
            </a:lnSpc>
            <a:spcBef>
              <a:spcPct val="0"/>
            </a:spcBef>
            <a:spcAft>
              <a:spcPct val="35000"/>
            </a:spcAft>
            <a:buNone/>
          </a:pPr>
          <a:r>
            <a:rPr lang="en-US" sz="4800" kern="1200" dirty="0"/>
            <a:t>Additions and Alterations</a:t>
          </a:r>
        </a:p>
      </dsp:txBody>
      <dsp:txXfrm>
        <a:off x="555167" y="204769"/>
        <a:ext cx="6945116" cy="95571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EF101-6BFE-4BD8-BC6C-C53BA89B57BB}">
      <dsp:nvSpPr>
        <dsp:cNvPr id="0" name=""/>
        <dsp:cNvSpPr/>
      </dsp:nvSpPr>
      <dsp:spPr>
        <a:xfrm>
          <a:off x="0" y="642128"/>
          <a:ext cx="10069314" cy="4321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81491" tIns="583184" rIns="781491" bIns="199136" numCol="1" spcCol="1270" anchor="t" anchorCtr="0">
          <a:noAutofit/>
        </a:bodyPr>
        <a:lstStyle/>
        <a:p>
          <a:pPr marL="285750" lvl="1" indent="-285750" algn="l" defTabSz="1244600">
            <a:lnSpc>
              <a:spcPct val="90000"/>
            </a:lnSpc>
            <a:spcBef>
              <a:spcPct val="0"/>
            </a:spcBef>
            <a:spcAft>
              <a:spcPct val="15000"/>
            </a:spcAft>
            <a:buChar char="•"/>
          </a:pPr>
          <a:r>
            <a:rPr lang="en-US" sz="2800" b="1" kern="1200" dirty="0"/>
            <a:t>ENV</a:t>
          </a:r>
          <a:r>
            <a:rPr lang="en-US" sz="2800" b="0" kern="1200" dirty="0"/>
            <a:t>- CF2R/ LMCI/ NRCI - Fenestration, windows, roofing</a:t>
          </a:r>
        </a:p>
        <a:p>
          <a:pPr marL="285750" lvl="1" indent="-285750" algn="l" defTabSz="1244600">
            <a:lnSpc>
              <a:spcPct val="90000"/>
            </a:lnSpc>
            <a:spcBef>
              <a:spcPct val="0"/>
            </a:spcBef>
            <a:spcAft>
              <a:spcPct val="15000"/>
            </a:spcAft>
            <a:buChar char="•"/>
          </a:pPr>
          <a:r>
            <a:rPr lang="en-US" sz="2800" b="1" kern="1200" dirty="0"/>
            <a:t>MECH</a:t>
          </a:r>
          <a:r>
            <a:rPr lang="en-US" sz="2800" b="0" kern="1200" dirty="0"/>
            <a:t> - CF2R/ LMCI/ NCRA – Mechanical systems</a:t>
          </a:r>
        </a:p>
        <a:p>
          <a:pPr marL="285750" lvl="1" indent="-285750" algn="l" defTabSz="1244600">
            <a:lnSpc>
              <a:spcPct val="90000"/>
            </a:lnSpc>
            <a:spcBef>
              <a:spcPct val="0"/>
            </a:spcBef>
            <a:spcAft>
              <a:spcPct val="15000"/>
            </a:spcAft>
            <a:buChar char="•"/>
          </a:pPr>
          <a:r>
            <a:rPr lang="en-US" sz="2800" b="1" kern="1200" dirty="0"/>
            <a:t>PLB</a:t>
          </a:r>
          <a:r>
            <a:rPr lang="en-US" sz="2800" b="0" kern="1200" dirty="0"/>
            <a:t>- CF2R/ LMCI/ NCRA-  Hot water distribution</a:t>
          </a:r>
        </a:p>
        <a:p>
          <a:pPr marL="285750" lvl="1" indent="-285750" algn="l" defTabSz="1244600">
            <a:lnSpc>
              <a:spcPct val="90000"/>
            </a:lnSpc>
            <a:spcBef>
              <a:spcPct val="0"/>
            </a:spcBef>
            <a:spcAft>
              <a:spcPct val="15000"/>
            </a:spcAft>
            <a:buChar char="•"/>
          </a:pPr>
          <a:r>
            <a:rPr lang="en-US" sz="2800" b="1" kern="1200" dirty="0"/>
            <a:t>PVB-</a:t>
          </a:r>
          <a:r>
            <a:rPr lang="en-US" sz="2800" b="0" kern="1200" dirty="0"/>
            <a:t> CF2R/ LMCI/NCRA- PV and Battery</a:t>
          </a:r>
        </a:p>
        <a:p>
          <a:pPr marL="285750" lvl="1" indent="-285750" algn="l" defTabSz="1244600">
            <a:lnSpc>
              <a:spcPct val="90000"/>
            </a:lnSpc>
            <a:spcBef>
              <a:spcPct val="0"/>
            </a:spcBef>
            <a:spcAft>
              <a:spcPct val="15000"/>
            </a:spcAft>
            <a:buChar char="•"/>
          </a:pPr>
          <a:r>
            <a:rPr lang="en-US" sz="2800" b="1" kern="1200" dirty="0"/>
            <a:t>ENV</a:t>
          </a:r>
          <a:r>
            <a:rPr lang="en-US" sz="2800" b="0" kern="1200" dirty="0"/>
            <a:t> - CF3R/ NRCV/ LMCV</a:t>
          </a:r>
        </a:p>
        <a:p>
          <a:pPr marL="285750" lvl="1" indent="-285750" algn="l" defTabSz="1244600">
            <a:lnSpc>
              <a:spcPct val="90000"/>
            </a:lnSpc>
            <a:spcBef>
              <a:spcPct val="0"/>
            </a:spcBef>
            <a:spcAft>
              <a:spcPct val="15000"/>
            </a:spcAft>
            <a:buChar char="•"/>
          </a:pPr>
          <a:r>
            <a:rPr lang="en-US" sz="2800" b="1" kern="1200" dirty="0"/>
            <a:t>MCH</a:t>
          </a:r>
          <a:r>
            <a:rPr lang="en-US" sz="2800" b="0" kern="1200" dirty="0"/>
            <a:t> - CF3R/ NRCV/ LMCV - Sealed ducts, HVAC, Ventilation </a:t>
          </a:r>
        </a:p>
        <a:p>
          <a:pPr marL="285750" lvl="1" indent="-285750" algn="l" defTabSz="1244600">
            <a:lnSpc>
              <a:spcPct val="90000"/>
            </a:lnSpc>
            <a:spcBef>
              <a:spcPct val="0"/>
            </a:spcBef>
            <a:spcAft>
              <a:spcPct val="15000"/>
            </a:spcAft>
            <a:buChar char="•"/>
          </a:pPr>
          <a:r>
            <a:rPr lang="en-US" sz="2800" b="1" kern="1200" dirty="0"/>
            <a:t>PLB</a:t>
          </a:r>
          <a:r>
            <a:rPr lang="en-US" sz="2800" b="0" kern="1200" dirty="0"/>
            <a:t>- CF3R/ NRCV/ LMCV- Hot water distribution</a:t>
          </a:r>
        </a:p>
      </dsp:txBody>
      <dsp:txXfrm>
        <a:off x="0" y="642128"/>
        <a:ext cx="10069314" cy="4321800"/>
      </dsp:txXfrm>
    </dsp:sp>
    <dsp:sp modelId="{9C1CAFBC-498F-490B-866C-2CFA6CEA6A95}">
      <dsp:nvSpPr>
        <dsp:cNvPr id="0" name=""/>
        <dsp:cNvSpPr/>
      </dsp:nvSpPr>
      <dsp:spPr>
        <a:xfrm>
          <a:off x="503465" y="228848"/>
          <a:ext cx="7048520" cy="82656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417" tIns="0" rIns="266417" bIns="0" numCol="1" spcCol="1270" anchor="ctr" anchorCtr="0">
          <a:noAutofit/>
        </a:bodyPr>
        <a:lstStyle/>
        <a:p>
          <a:pPr marL="0" lvl="0" indent="0" algn="l" defTabSz="1244600">
            <a:lnSpc>
              <a:spcPct val="90000"/>
            </a:lnSpc>
            <a:spcBef>
              <a:spcPct val="0"/>
            </a:spcBef>
            <a:spcAft>
              <a:spcPct val="35000"/>
            </a:spcAft>
            <a:buNone/>
          </a:pPr>
          <a:r>
            <a:rPr lang="en-US" sz="2800" b="1" kern="1200" dirty="0"/>
            <a:t>Installation and HERS Forms</a:t>
          </a:r>
          <a:endParaRPr lang="en-US" sz="2800" kern="1200" dirty="0"/>
        </a:p>
      </dsp:txBody>
      <dsp:txXfrm>
        <a:off x="543814" y="269197"/>
        <a:ext cx="6967822" cy="74586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9912D-FB76-4BCF-942C-0E10548FF78A}">
      <dsp:nvSpPr>
        <dsp:cNvPr id="0" name=""/>
        <dsp:cNvSpPr/>
      </dsp:nvSpPr>
      <dsp:spPr>
        <a:xfrm>
          <a:off x="-705626" y="8280"/>
          <a:ext cx="10129715" cy="148781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4E7F3B-2E4C-411D-86A4-841A52B7BBE0}">
      <dsp:nvSpPr>
        <dsp:cNvPr id="0" name=""/>
        <dsp:cNvSpPr/>
      </dsp:nvSpPr>
      <dsp:spPr>
        <a:xfrm>
          <a:off x="-255561" y="343039"/>
          <a:ext cx="818300" cy="81830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A582BF9-0E43-4AFE-BA3A-AD3CEDEB2DAA}">
      <dsp:nvSpPr>
        <dsp:cNvPr id="0" name=""/>
        <dsp:cNvSpPr/>
      </dsp:nvSpPr>
      <dsp:spPr>
        <a:xfrm>
          <a:off x="1012803" y="8280"/>
          <a:ext cx="4558371"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1111250">
            <a:lnSpc>
              <a:spcPct val="100000"/>
            </a:lnSpc>
            <a:spcBef>
              <a:spcPct val="0"/>
            </a:spcBef>
            <a:spcAft>
              <a:spcPct val="35000"/>
            </a:spcAft>
            <a:buNone/>
          </a:pPr>
          <a:r>
            <a:rPr lang="en-US" sz="2500" kern="1200" dirty="0"/>
            <a:t>Not Feasible </a:t>
          </a:r>
        </a:p>
      </dsp:txBody>
      <dsp:txXfrm>
        <a:off x="1012803" y="8280"/>
        <a:ext cx="4558371" cy="1487818"/>
      </dsp:txXfrm>
    </dsp:sp>
    <dsp:sp modelId="{ACAA27B3-836B-4704-8D31-ACCD014DEF92}">
      <dsp:nvSpPr>
        <dsp:cNvPr id="0" name=""/>
        <dsp:cNvSpPr/>
      </dsp:nvSpPr>
      <dsp:spPr>
        <a:xfrm>
          <a:off x="2802808" y="40030"/>
          <a:ext cx="6559790"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1066800">
            <a:lnSpc>
              <a:spcPct val="100000"/>
            </a:lnSpc>
            <a:spcBef>
              <a:spcPct val="0"/>
            </a:spcBef>
            <a:spcAft>
              <a:spcPct val="35000"/>
            </a:spcAft>
            <a:buNone/>
          </a:pPr>
          <a:r>
            <a:rPr lang="en-US" sz="2400" kern="1200" dirty="0"/>
            <a:t>Determined on a case-by-case basis if compliance margin is not feasible OR No commercial power supply</a:t>
          </a:r>
        </a:p>
      </dsp:txBody>
      <dsp:txXfrm>
        <a:off x="2802808" y="40030"/>
        <a:ext cx="6559790" cy="1487818"/>
      </dsp:txXfrm>
    </dsp:sp>
    <dsp:sp modelId="{DDA141FE-9821-484D-81DF-AC54393F409C}">
      <dsp:nvSpPr>
        <dsp:cNvPr id="0" name=""/>
        <dsp:cNvSpPr/>
      </dsp:nvSpPr>
      <dsp:spPr>
        <a:xfrm>
          <a:off x="-705626" y="1868053"/>
          <a:ext cx="10129715" cy="148781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06749D-9E5E-4C1A-BEE1-8EAF261F359C}">
      <dsp:nvSpPr>
        <dsp:cNvPr id="0" name=""/>
        <dsp:cNvSpPr/>
      </dsp:nvSpPr>
      <dsp:spPr>
        <a:xfrm>
          <a:off x="-255561" y="2202812"/>
          <a:ext cx="818300" cy="818300"/>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9087C1-106E-4C18-9FA2-30CEA9FDF1B4}">
      <dsp:nvSpPr>
        <dsp:cNvPr id="0" name=""/>
        <dsp:cNvSpPr/>
      </dsp:nvSpPr>
      <dsp:spPr>
        <a:xfrm>
          <a:off x="1012803" y="1868053"/>
          <a:ext cx="4558371"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1111250">
            <a:lnSpc>
              <a:spcPct val="90000"/>
            </a:lnSpc>
            <a:spcBef>
              <a:spcPct val="0"/>
            </a:spcBef>
            <a:spcAft>
              <a:spcPct val="35000"/>
            </a:spcAft>
            <a:buNone/>
          </a:pPr>
          <a:r>
            <a:rPr lang="en-US" sz="2500" kern="1200" dirty="0"/>
            <a:t>Design</a:t>
          </a:r>
        </a:p>
      </dsp:txBody>
      <dsp:txXfrm>
        <a:off x="1012803" y="1868053"/>
        <a:ext cx="4558371" cy="1487818"/>
      </dsp:txXfrm>
    </dsp:sp>
    <dsp:sp modelId="{D6342557-1424-4719-A6C4-10FCD83EB59E}">
      <dsp:nvSpPr>
        <dsp:cNvPr id="0" name=""/>
        <dsp:cNvSpPr/>
      </dsp:nvSpPr>
      <dsp:spPr>
        <a:xfrm>
          <a:off x="2802808" y="1899803"/>
          <a:ext cx="6559790"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800100">
            <a:lnSpc>
              <a:spcPct val="90000"/>
            </a:lnSpc>
            <a:spcBef>
              <a:spcPct val="0"/>
            </a:spcBef>
            <a:spcAft>
              <a:spcPct val="35000"/>
            </a:spcAft>
            <a:buNone/>
          </a:pPr>
          <a:r>
            <a:rPr lang="en-US" sz="1800" kern="1200" dirty="0"/>
            <a:t>Parking Space Dimensions: </a:t>
          </a:r>
        </a:p>
        <a:p>
          <a:pPr marL="0" lvl="0" indent="0" algn="l" defTabSz="800100">
            <a:lnSpc>
              <a:spcPct val="90000"/>
            </a:lnSpc>
            <a:spcBef>
              <a:spcPct val="0"/>
            </a:spcBef>
            <a:spcAft>
              <a:spcPct val="35000"/>
            </a:spcAft>
            <a:buNone/>
          </a:pPr>
          <a:r>
            <a:rPr lang="en-US" sz="1800" kern="1200" dirty="0"/>
            <a:t>Min length: 18ft</a:t>
          </a:r>
        </a:p>
        <a:p>
          <a:pPr marL="0" lvl="0" indent="0" algn="l" defTabSz="800100">
            <a:lnSpc>
              <a:spcPct val="90000"/>
            </a:lnSpc>
            <a:spcBef>
              <a:spcPct val="0"/>
            </a:spcBef>
            <a:spcAft>
              <a:spcPct val="35000"/>
            </a:spcAft>
            <a:buNone/>
          </a:pPr>
          <a:r>
            <a:rPr lang="en-US" sz="1800" kern="1200" dirty="0"/>
            <a:t>Min width: 9 </a:t>
          </a:r>
          <a:r>
            <a:rPr lang="en-US" sz="1800" kern="1200" dirty="0" err="1"/>
            <a:t>ft</a:t>
          </a:r>
          <a:endParaRPr lang="en-US" sz="1800" kern="1200" dirty="0"/>
        </a:p>
        <a:p>
          <a:pPr marL="0" lvl="0" indent="0" algn="l" defTabSz="800100">
            <a:lnSpc>
              <a:spcPct val="90000"/>
            </a:lnSpc>
            <a:spcBef>
              <a:spcPct val="0"/>
            </a:spcBef>
            <a:spcAft>
              <a:spcPct val="35000"/>
            </a:spcAft>
            <a:buNone/>
          </a:pPr>
          <a:r>
            <a:rPr lang="en-US" sz="1800" kern="1200" dirty="0"/>
            <a:t>1 in every 25 spaces accessible</a:t>
          </a:r>
        </a:p>
      </dsp:txBody>
      <dsp:txXfrm>
        <a:off x="2802808" y="1899803"/>
        <a:ext cx="6559790" cy="1487818"/>
      </dsp:txXfrm>
    </dsp:sp>
    <dsp:sp modelId="{3502605A-D914-4F39-ACC9-4B03BE72E132}">
      <dsp:nvSpPr>
        <dsp:cNvPr id="0" name=""/>
        <dsp:cNvSpPr/>
      </dsp:nvSpPr>
      <dsp:spPr>
        <a:xfrm>
          <a:off x="-705626" y="3736106"/>
          <a:ext cx="10129715" cy="148781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94EB0C-3E3D-4017-A1AB-60FC6718D499}">
      <dsp:nvSpPr>
        <dsp:cNvPr id="0" name=""/>
        <dsp:cNvSpPr/>
      </dsp:nvSpPr>
      <dsp:spPr>
        <a:xfrm>
          <a:off x="-255561" y="4062585"/>
          <a:ext cx="818300" cy="818300"/>
        </a:xfrm>
        <a:prstGeom prst="rect">
          <a:avLst/>
        </a:prstGeom>
        <a:blipFill rotWithShape="1">
          <a:blip xmlns:r="http://schemas.openxmlformats.org/officeDocument/2006/relationships" r:embed="rId4"/>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547830-0311-4680-9C88-F740EBF91C61}">
      <dsp:nvSpPr>
        <dsp:cNvPr id="0" name=""/>
        <dsp:cNvSpPr/>
      </dsp:nvSpPr>
      <dsp:spPr>
        <a:xfrm>
          <a:off x="1012803" y="3727826"/>
          <a:ext cx="4558371"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1111250">
            <a:lnSpc>
              <a:spcPct val="100000"/>
            </a:lnSpc>
            <a:spcBef>
              <a:spcPct val="0"/>
            </a:spcBef>
            <a:spcAft>
              <a:spcPct val="35000"/>
            </a:spcAft>
            <a:buNone/>
          </a:pPr>
          <a:r>
            <a:rPr lang="en-US" sz="2500" kern="1200" dirty="0"/>
            <a:t>Accessibility</a:t>
          </a:r>
        </a:p>
      </dsp:txBody>
      <dsp:txXfrm>
        <a:off x="1012803" y="3727826"/>
        <a:ext cx="4558371" cy="1487818"/>
      </dsp:txXfrm>
    </dsp:sp>
    <dsp:sp modelId="{1D424A01-32D6-4A1D-B4F2-B536E3E95D36}">
      <dsp:nvSpPr>
        <dsp:cNvPr id="0" name=""/>
        <dsp:cNvSpPr/>
      </dsp:nvSpPr>
      <dsp:spPr>
        <a:xfrm>
          <a:off x="2819958" y="3736106"/>
          <a:ext cx="6678780" cy="14878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461" tIns="157461" rIns="157461" bIns="157461" numCol="1" spcCol="1270" anchor="ctr" anchorCtr="0">
          <a:noAutofit/>
        </a:bodyPr>
        <a:lstStyle/>
        <a:p>
          <a:pPr marL="0" lvl="0" indent="0" algn="l" defTabSz="889000">
            <a:lnSpc>
              <a:spcPct val="100000"/>
            </a:lnSpc>
            <a:spcBef>
              <a:spcPct val="0"/>
            </a:spcBef>
            <a:spcAft>
              <a:spcPct val="35000"/>
            </a:spcAft>
            <a:buNone/>
          </a:pPr>
          <a:r>
            <a:rPr lang="en-US" sz="2000" kern="1200" dirty="0"/>
            <a:t>EVCS: EV spaces required by Section 4.106.4.2.2 shall comply with CH 11A or on accessible route</a:t>
          </a:r>
        </a:p>
        <a:p>
          <a:pPr marL="0" lvl="0" indent="0" algn="l" defTabSz="889000">
            <a:lnSpc>
              <a:spcPct val="100000"/>
            </a:lnSpc>
            <a:spcBef>
              <a:spcPct val="0"/>
            </a:spcBef>
            <a:spcAft>
              <a:spcPct val="35000"/>
            </a:spcAft>
            <a:buNone/>
          </a:pPr>
          <a:r>
            <a:rPr lang="en-US" sz="2000" kern="1200" dirty="0"/>
            <a:t>EVCS required by CH 11B not required to comply with section 4.106.4.2.1 and 4.106.4.2.2</a:t>
          </a:r>
        </a:p>
      </dsp:txBody>
      <dsp:txXfrm>
        <a:off x="2819958" y="3736106"/>
        <a:ext cx="6678780" cy="14878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B1551-EC07-48AE-AC79-9786DCF42FB0}">
      <dsp:nvSpPr>
        <dsp:cNvPr id="0" name=""/>
        <dsp:cNvSpPr/>
      </dsp:nvSpPr>
      <dsp:spPr>
        <a:xfrm>
          <a:off x="0" y="0"/>
          <a:ext cx="10058399" cy="0"/>
        </a:xfrm>
        <a:prstGeom prst="lin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EC9805-9746-4A5D-9E5D-FDE7D57C4E4C}">
      <dsp:nvSpPr>
        <dsp:cNvPr id="0" name=""/>
        <dsp:cNvSpPr/>
      </dsp:nvSpPr>
      <dsp:spPr>
        <a:xfrm>
          <a:off x="0" y="0"/>
          <a:ext cx="2011680" cy="946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California </a:t>
          </a:r>
          <a:r>
            <a:rPr lang="en-US" sz="1800" b="1" u="sng" kern="1200"/>
            <a:t>Building</a:t>
          </a:r>
          <a:r>
            <a:rPr lang="en-US" sz="1800" kern="1200"/>
            <a:t> Code Defines:</a:t>
          </a:r>
        </a:p>
      </dsp:txBody>
      <dsp:txXfrm>
        <a:off x="0" y="0"/>
        <a:ext cx="2011680" cy="946520"/>
      </dsp:txXfrm>
    </dsp:sp>
    <dsp:sp modelId="{BE071D84-9583-45EF-A5C0-59ABF57EC4C0}">
      <dsp:nvSpPr>
        <dsp:cNvPr id="0" name=""/>
        <dsp:cNvSpPr/>
      </dsp:nvSpPr>
      <dsp:spPr>
        <a:xfrm>
          <a:off x="2162556" y="42981"/>
          <a:ext cx="7895844" cy="859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t>Newly Constructed</a:t>
          </a:r>
          <a:r>
            <a:rPr lang="en-US" sz="2000" kern="1200"/>
            <a:t>. A building that has never  before been used or occupied for any purpose.</a:t>
          </a:r>
        </a:p>
      </dsp:txBody>
      <dsp:txXfrm>
        <a:off x="2162556" y="42981"/>
        <a:ext cx="7895844" cy="859632"/>
      </dsp:txXfrm>
    </dsp:sp>
    <dsp:sp modelId="{F6DE21D5-8F1E-4C82-BF3C-B99CA13172D4}">
      <dsp:nvSpPr>
        <dsp:cNvPr id="0" name=""/>
        <dsp:cNvSpPr/>
      </dsp:nvSpPr>
      <dsp:spPr>
        <a:xfrm>
          <a:off x="2011680" y="902614"/>
          <a:ext cx="8046720" cy="0"/>
        </a:xfrm>
        <a:prstGeom prst="line">
          <a:avLst/>
        </a:prstGeom>
        <a:solidFill>
          <a:schemeClr val="accent2">
            <a:hueOff val="0"/>
            <a:satOff val="0"/>
            <a:lumOff val="0"/>
            <a:alphaOff val="0"/>
          </a:schemeClr>
        </a:solidFill>
        <a:ln w="15875"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84042A-B092-4355-845D-650AD81041CB}">
      <dsp:nvSpPr>
        <dsp:cNvPr id="0" name=""/>
        <dsp:cNvSpPr/>
      </dsp:nvSpPr>
      <dsp:spPr>
        <a:xfrm>
          <a:off x="0" y="946520"/>
          <a:ext cx="10058399" cy="0"/>
        </a:xfrm>
        <a:prstGeom prst="line">
          <a:avLst/>
        </a:prstGeom>
        <a:solidFill>
          <a:schemeClr val="accent2">
            <a:hueOff val="-3560325"/>
            <a:satOff val="-618"/>
            <a:lumOff val="1700"/>
            <a:alphaOff val="0"/>
          </a:schemeClr>
        </a:solidFill>
        <a:ln w="15875" cap="flat" cmpd="sng" algn="ctr">
          <a:solidFill>
            <a:schemeClr val="accent2">
              <a:hueOff val="-3560325"/>
              <a:satOff val="-618"/>
              <a:lumOff val="170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22041A-BA97-461B-95E5-275FBC59C69E}">
      <dsp:nvSpPr>
        <dsp:cNvPr id="0" name=""/>
        <dsp:cNvSpPr/>
      </dsp:nvSpPr>
      <dsp:spPr>
        <a:xfrm>
          <a:off x="0" y="946520"/>
          <a:ext cx="2011680" cy="946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California </a:t>
          </a:r>
          <a:r>
            <a:rPr lang="en-US" sz="1800" b="1" u="sng" kern="1200"/>
            <a:t>Energy</a:t>
          </a:r>
          <a:r>
            <a:rPr lang="en-US" sz="1800" kern="1200"/>
            <a:t> Code Defines:</a:t>
          </a:r>
        </a:p>
      </dsp:txBody>
      <dsp:txXfrm>
        <a:off x="0" y="946520"/>
        <a:ext cx="2011680" cy="946520"/>
      </dsp:txXfrm>
    </dsp:sp>
    <dsp:sp modelId="{B8DF4601-E6F0-45E4-A276-CA962B41042B}">
      <dsp:nvSpPr>
        <dsp:cNvPr id="0" name=""/>
        <dsp:cNvSpPr/>
      </dsp:nvSpPr>
      <dsp:spPr>
        <a:xfrm>
          <a:off x="2162556" y="989501"/>
          <a:ext cx="7895844" cy="859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ct val="35000"/>
            </a:spcAft>
            <a:buNone/>
          </a:pPr>
          <a:r>
            <a:rPr lang="en-US" sz="2000" b="1" kern="1200" dirty="0"/>
            <a:t>Newly Constructed Building</a:t>
          </a:r>
          <a:r>
            <a:rPr lang="en-US" sz="2000" kern="1200" dirty="0"/>
            <a:t> is a building that has never been used or occupied for any purpose</a:t>
          </a:r>
        </a:p>
      </dsp:txBody>
      <dsp:txXfrm>
        <a:off x="2162556" y="989501"/>
        <a:ext cx="7895844" cy="859632"/>
      </dsp:txXfrm>
    </dsp:sp>
    <dsp:sp modelId="{0D76A96E-199E-4E98-8624-2141E62B2E29}">
      <dsp:nvSpPr>
        <dsp:cNvPr id="0" name=""/>
        <dsp:cNvSpPr/>
      </dsp:nvSpPr>
      <dsp:spPr>
        <a:xfrm>
          <a:off x="2011680" y="1849134"/>
          <a:ext cx="8046720" cy="0"/>
        </a:xfrm>
        <a:prstGeom prst="line">
          <a:avLst/>
        </a:prstGeom>
        <a:solidFill>
          <a:schemeClr val="accent2">
            <a:hueOff val="0"/>
            <a:satOff val="0"/>
            <a:lumOff val="0"/>
            <a:alphaOff val="0"/>
          </a:schemeClr>
        </a:solidFill>
        <a:ln w="15875"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B6AFD4-AC30-4B22-B666-685F6CF05CF4}">
      <dsp:nvSpPr>
        <dsp:cNvPr id="0" name=""/>
        <dsp:cNvSpPr/>
      </dsp:nvSpPr>
      <dsp:spPr>
        <a:xfrm>
          <a:off x="0" y="1893040"/>
          <a:ext cx="10058399" cy="0"/>
        </a:xfrm>
        <a:prstGeom prst="line">
          <a:avLst/>
        </a:prstGeom>
        <a:solidFill>
          <a:schemeClr val="accent2">
            <a:hueOff val="-7120651"/>
            <a:satOff val="-1237"/>
            <a:lumOff val="3399"/>
            <a:alphaOff val="0"/>
          </a:schemeClr>
        </a:solidFill>
        <a:ln w="15875" cap="flat" cmpd="sng" algn="ctr">
          <a:solidFill>
            <a:schemeClr val="accent2">
              <a:hueOff val="-7120651"/>
              <a:satOff val="-1237"/>
              <a:lumOff val="339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3FDF5A-87A9-4066-974C-7933E19461CE}">
      <dsp:nvSpPr>
        <dsp:cNvPr id="0" name=""/>
        <dsp:cNvSpPr/>
      </dsp:nvSpPr>
      <dsp:spPr>
        <a:xfrm>
          <a:off x="0" y="1893040"/>
          <a:ext cx="2011680" cy="946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California </a:t>
          </a:r>
          <a:r>
            <a:rPr lang="en-US" sz="1800" b="1" u="sng" kern="1200"/>
            <a:t>Green</a:t>
          </a:r>
          <a:r>
            <a:rPr lang="en-US" sz="1800" kern="1200"/>
            <a:t> Building Code Defines:</a:t>
          </a:r>
        </a:p>
      </dsp:txBody>
      <dsp:txXfrm>
        <a:off x="0" y="1893040"/>
        <a:ext cx="2011680" cy="946520"/>
      </dsp:txXfrm>
    </dsp:sp>
    <dsp:sp modelId="{D1103300-0CFD-4F51-A42F-A67E7EC1425A}">
      <dsp:nvSpPr>
        <dsp:cNvPr id="0" name=""/>
        <dsp:cNvSpPr/>
      </dsp:nvSpPr>
      <dsp:spPr>
        <a:xfrm>
          <a:off x="2162556" y="1936021"/>
          <a:ext cx="7895844" cy="859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00000"/>
            </a:lnSpc>
            <a:spcBef>
              <a:spcPct val="0"/>
            </a:spcBef>
            <a:spcAft>
              <a:spcPct val="35000"/>
            </a:spcAft>
            <a:buNone/>
          </a:pPr>
          <a:r>
            <a:rPr lang="en-US" sz="2000" b="1" kern="1200" dirty="0"/>
            <a:t>Newly Constructed (or New Construction). </a:t>
          </a:r>
          <a:r>
            <a:rPr lang="en-US" sz="2000" kern="1200" dirty="0"/>
            <a:t>A newly constructed building (or new construction) does not include additions, alterations or repairs</a:t>
          </a:r>
        </a:p>
      </dsp:txBody>
      <dsp:txXfrm>
        <a:off x="2162556" y="1936021"/>
        <a:ext cx="7895844" cy="859632"/>
      </dsp:txXfrm>
    </dsp:sp>
    <dsp:sp modelId="{0A3E79AA-D74E-47FB-82B8-C73BE83BA1FC}">
      <dsp:nvSpPr>
        <dsp:cNvPr id="0" name=""/>
        <dsp:cNvSpPr/>
      </dsp:nvSpPr>
      <dsp:spPr>
        <a:xfrm>
          <a:off x="2011680" y="2795654"/>
          <a:ext cx="8046720" cy="0"/>
        </a:xfrm>
        <a:prstGeom prst="line">
          <a:avLst/>
        </a:prstGeom>
        <a:solidFill>
          <a:schemeClr val="accent2">
            <a:hueOff val="0"/>
            <a:satOff val="0"/>
            <a:lumOff val="0"/>
            <a:alphaOff val="0"/>
          </a:schemeClr>
        </a:solidFill>
        <a:ln w="15875"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5911C3-F0C8-40D4-B63F-54148266308C}">
      <dsp:nvSpPr>
        <dsp:cNvPr id="0" name=""/>
        <dsp:cNvSpPr/>
      </dsp:nvSpPr>
      <dsp:spPr>
        <a:xfrm>
          <a:off x="0" y="2839560"/>
          <a:ext cx="10058399" cy="0"/>
        </a:xfrm>
        <a:prstGeom prst="line">
          <a:avLst/>
        </a:prstGeom>
        <a:solidFill>
          <a:schemeClr val="accent2">
            <a:hueOff val="-10680976"/>
            <a:satOff val="-1855"/>
            <a:lumOff val="5099"/>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6FB9EC-47B2-407A-A926-1DD8927A5C64}">
      <dsp:nvSpPr>
        <dsp:cNvPr id="0" name=""/>
        <dsp:cNvSpPr/>
      </dsp:nvSpPr>
      <dsp:spPr>
        <a:xfrm>
          <a:off x="0" y="2839560"/>
          <a:ext cx="10058399" cy="946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100000"/>
            </a:lnSpc>
            <a:spcBef>
              <a:spcPct val="0"/>
            </a:spcBef>
            <a:spcAft>
              <a:spcPct val="35000"/>
            </a:spcAft>
            <a:buNone/>
          </a:pPr>
          <a:r>
            <a:rPr lang="en-US" sz="1800" kern="1200" dirty="0"/>
            <a:t>Does your definition of </a:t>
          </a:r>
          <a:r>
            <a:rPr lang="en-US" sz="1800" b="1" kern="1200" dirty="0"/>
            <a:t>New Construction </a:t>
          </a:r>
          <a:r>
            <a:rPr lang="en-US" sz="1800" kern="1200" dirty="0"/>
            <a:t>include Substantial Improvement or align with above? </a:t>
          </a:r>
        </a:p>
      </dsp:txBody>
      <dsp:txXfrm>
        <a:off x="0" y="2839560"/>
        <a:ext cx="10058399" cy="946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6C99AA-B870-4B9C-AF48-CB87CA70E8AF}">
      <dsp:nvSpPr>
        <dsp:cNvPr id="0" name=""/>
        <dsp:cNvSpPr/>
      </dsp:nvSpPr>
      <dsp:spPr>
        <a:xfrm rot="5400000">
          <a:off x="-262917" y="267103"/>
          <a:ext cx="1752782" cy="1226947"/>
        </a:xfrm>
        <a:prstGeom prst="chevron">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Required? </a:t>
          </a:r>
          <a:endParaRPr lang="en-US" sz="1300" kern="1200" dirty="0"/>
        </a:p>
      </dsp:txBody>
      <dsp:txXfrm rot="-5400000">
        <a:off x="1" y="617660"/>
        <a:ext cx="1226947" cy="525835"/>
      </dsp:txXfrm>
    </dsp:sp>
    <dsp:sp modelId="{18D61F20-F180-4544-B3CA-0384D373C117}">
      <dsp:nvSpPr>
        <dsp:cNvPr id="0" name=""/>
        <dsp:cNvSpPr/>
      </dsp:nvSpPr>
      <dsp:spPr>
        <a:xfrm rot="5400000">
          <a:off x="5202560" y="-3971426"/>
          <a:ext cx="1139308" cy="9090533"/>
        </a:xfrm>
        <a:prstGeom prst="round2Same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CF1FR/LMCC/ NRCC-PRF-01 Performance or Prescriptive Compliance</a:t>
          </a:r>
        </a:p>
        <a:p>
          <a:pPr marL="228600" lvl="1" indent="-228600" algn="l" defTabSz="1066800">
            <a:lnSpc>
              <a:spcPct val="90000"/>
            </a:lnSpc>
            <a:spcBef>
              <a:spcPct val="0"/>
            </a:spcBef>
            <a:spcAft>
              <a:spcPct val="15000"/>
            </a:spcAft>
            <a:buChar char="•"/>
          </a:pPr>
          <a:r>
            <a:rPr lang="en-US" sz="2400" kern="1200" dirty="0"/>
            <a:t>Submit permit applications, plans and required documents</a:t>
          </a:r>
        </a:p>
        <a:p>
          <a:pPr marL="228600" lvl="1" indent="-228600" algn="l" defTabSz="1066800">
            <a:lnSpc>
              <a:spcPct val="90000"/>
            </a:lnSpc>
            <a:spcBef>
              <a:spcPct val="0"/>
            </a:spcBef>
            <a:spcAft>
              <a:spcPct val="15000"/>
            </a:spcAft>
            <a:buChar char="•"/>
          </a:pPr>
          <a:r>
            <a:rPr lang="en-US" sz="2400" kern="1200" dirty="0"/>
            <a:t>Plan Review</a:t>
          </a:r>
        </a:p>
      </dsp:txBody>
      <dsp:txXfrm rot="-5400000">
        <a:off x="1226948" y="59802"/>
        <a:ext cx="9034917" cy="1028076"/>
      </dsp:txXfrm>
    </dsp:sp>
    <dsp:sp modelId="{6B5F6925-FD66-4588-A32A-2F008BD85F63}">
      <dsp:nvSpPr>
        <dsp:cNvPr id="0" name=""/>
        <dsp:cNvSpPr/>
      </dsp:nvSpPr>
      <dsp:spPr>
        <a:xfrm rot="5400000">
          <a:off x="-262917" y="1827564"/>
          <a:ext cx="1752782" cy="1226947"/>
        </a:xfrm>
        <a:prstGeom prst="chevron">
          <a:avLst/>
        </a:prstGeom>
        <a:solidFill>
          <a:schemeClr val="accent2">
            <a:hueOff val="-5340488"/>
            <a:satOff val="-928"/>
            <a:lumOff val="255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Installed? </a:t>
          </a:r>
        </a:p>
      </dsp:txBody>
      <dsp:txXfrm rot="-5400000">
        <a:off x="1" y="2178121"/>
        <a:ext cx="1226947" cy="525835"/>
      </dsp:txXfrm>
    </dsp:sp>
    <dsp:sp modelId="{EDB71E7A-D0E6-483E-AB58-579C43B3878A}">
      <dsp:nvSpPr>
        <dsp:cNvPr id="0" name=""/>
        <dsp:cNvSpPr/>
      </dsp:nvSpPr>
      <dsp:spPr>
        <a:xfrm rot="5400000">
          <a:off x="5202560" y="-2410965"/>
          <a:ext cx="1139308" cy="9090533"/>
        </a:xfrm>
        <a:prstGeom prst="round2SameRect">
          <a:avLst/>
        </a:prstGeom>
        <a:solidFill>
          <a:schemeClr val="lt1">
            <a:alpha val="90000"/>
            <a:hueOff val="0"/>
            <a:satOff val="0"/>
            <a:lumOff val="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CF2R/LMCI/NRCA/NRCCs and Installer Verified documents</a:t>
          </a:r>
        </a:p>
      </dsp:txBody>
      <dsp:txXfrm rot="-5400000">
        <a:off x="1226948" y="1620263"/>
        <a:ext cx="9034917" cy="1028076"/>
      </dsp:txXfrm>
    </dsp:sp>
    <dsp:sp modelId="{DEFE55FC-732A-4C31-B7D5-435B32DA1E4B}">
      <dsp:nvSpPr>
        <dsp:cNvPr id="0" name=""/>
        <dsp:cNvSpPr/>
      </dsp:nvSpPr>
      <dsp:spPr>
        <a:xfrm rot="5400000">
          <a:off x="-262917" y="3388024"/>
          <a:ext cx="1752782" cy="1226947"/>
        </a:xfrm>
        <a:prstGeom prst="chevron">
          <a:avLst/>
        </a:prstGeom>
        <a:solidFill>
          <a:schemeClr val="accent2">
            <a:hueOff val="-10680976"/>
            <a:satOff val="-1855"/>
            <a:lumOff val="5099"/>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Verified?  </a:t>
          </a:r>
        </a:p>
      </dsp:txBody>
      <dsp:txXfrm rot="-5400000">
        <a:off x="1" y="3738581"/>
        <a:ext cx="1226947" cy="525835"/>
      </dsp:txXfrm>
    </dsp:sp>
    <dsp:sp modelId="{53776482-B2A0-4F7F-BA1E-00E55E3B08BD}">
      <dsp:nvSpPr>
        <dsp:cNvPr id="0" name=""/>
        <dsp:cNvSpPr/>
      </dsp:nvSpPr>
      <dsp:spPr>
        <a:xfrm rot="5400000">
          <a:off x="5202560" y="-850504"/>
          <a:ext cx="1139308" cy="9090533"/>
        </a:xfrm>
        <a:prstGeom prst="round2SameRect">
          <a:avLst/>
        </a:prstGeom>
        <a:solidFill>
          <a:schemeClr val="lt1">
            <a:alpha val="90000"/>
            <a:hueOff val="0"/>
            <a:satOff val="0"/>
            <a:lumOff val="0"/>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CF3R/LMCA/ NRCVs for HERS verified measures</a:t>
          </a:r>
        </a:p>
        <a:p>
          <a:pPr marL="228600" lvl="1" indent="-228600" algn="l" defTabSz="1066800">
            <a:lnSpc>
              <a:spcPct val="90000"/>
            </a:lnSpc>
            <a:spcBef>
              <a:spcPct val="0"/>
            </a:spcBef>
            <a:spcAft>
              <a:spcPct val="15000"/>
            </a:spcAft>
            <a:buChar char="•"/>
          </a:pPr>
          <a:r>
            <a:rPr lang="en-US" sz="2400" kern="1200" dirty="0"/>
            <a:t>Rough and Final Inspections</a:t>
          </a:r>
        </a:p>
      </dsp:txBody>
      <dsp:txXfrm rot="-5400000">
        <a:off x="1226948" y="3180724"/>
        <a:ext cx="9034917" cy="10280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845CA9-E692-4A5F-8A98-A5A5A13ABC8E}">
      <dsp:nvSpPr>
        <dsp:cNvPr id="0" name=""/>
        <dsp:cNvSpPr/>
      </dsp:nvSpPr>
      <dsp:spPr>
        <a:xfrm>
          <a:off x="0" y="17400"/>
          <a:ext cx="10058399" cy="4797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Compliance</a:t>
          </a:r>
        </a:p>
      </dsp:txBody>
      <dsp:txXfrm>
        <a:off x="23417" y="40817"/>
        <a:ext cx="10011565" cy="432866"/>
      </dsp:txXfrm>
    </dsp:sp>
    <dsp:sp modelId="{0C53BDDA-1B45-4ACF-870B-017F0E84EB41}">
      <dsp:nvSpPr>
        <dsp:cNvPr id="0" name=""/>
        <dsp:cNvSpPr/>
      </dsp:nvSpPr>
      <dsp:spPr>
        <a:xfrm>
          <a:off x="0" y="497100"/>
          <a:ext cx="10058399"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354"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CF1R – Single Family (not MF residential)</a:t>
          </a:r>
        </a:p>
        <a:p>
          <a:pPr marL="171450" lvl="1" indent="-171450" algn="l" defTabSz="711200">
            <a:lnSpc>
              <a:spcPct val="90000"/>
            </a:lnSpc>
            <a:spcBef>
              <a:spcPct val="0"/>
            </a:spcBef>
            <a:spcAft>
              <a:spcPct val="20000"/>
            </a:spcAft>
            <a:buChar char="•"/>
          </a:pPr>
          <a:r>
            <a:rPr lang="en-US" sz="1600" kern="1200" dirty="0"/>
            <a:t>LMCC- Low rise multifamily</a:t>
          </a:r>
        </a:p>
        <a:p>
          <a:pPr marL="171450" lvl="1" indent="-171450" algn="l" defTabSz="711200">
            <a:lnSpc>
              <a:spcPct val="90000"/>
            </a:lnSpc>
            <a:spcBef>
              <a:spcPct val="0"/>
            </a:spcBef>
            <a:spcAft>
              <a:spcPct val="20000"/>
            </a:spcAft>
            <a:buChar char="•"/>
          </a:pPr>
          <a:r>
            <a:rPr lang="en-US" sz="1600" kern="1200" dirty="0"/>
            <a:t>NRCC – High rise multifamily and non residential </a:t>
          </a:r>
        </a:p>
      </dsp:txBody>
      <dsp:txXfrm>
        <a:off x="0" y="497100"/>
        <a:ext cx="10058399" cy="828000"/>
      </dsp:txXfrm>
    </dsp:sp>
    <dsp:sp modelId="{1D5BEE76-FEDC-4561-A4F7-C51F9A737BDA}">
      <dsp:nvSpPr>
        <dsp:cNvPr id="0" name=""/>
        <dsp:cNvSpPr/>
      </dsp:nvSpPr>
      <dsp:spPr>
        <a:xfrm>
          <a:off x="0" y="1325100"/>
          <a:ext cx="10058399" cy="4797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Installation </a:t>
          </a:r>
        </a:p>
      </dsp:txBody>
      <dsp:txXfrm>
        <a:off x="23417" y="1348517"/>
        <a:ext cx="10011565" cy="432866"/>
      </dsp:txXfrm>
    </dsp:sp>
    <dsp:sp modelId="{7DF6FAAF-AAF6-463C-A56A-87B498D00F58}">
      <dsp:nvSpPr>
        <dsp:cNvPr id="0" name=""/>
        <dsp:cNvSpPr/>
      </dsp:nvSpPr>
      <dsp:spPr>
        <a:xfrm>
          <a:off x="0" y="1804800"/>
          <a:ext cx="10058399" cy="82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354"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CF2R- Single family (not MF residential)</a:t>
          </a:r>
        </a:p>
        <a:p>
          <a:pPr marL="171450" lvl="1" indent="-171450" algn="l" defTabSz="711200">
            <a:lnSpc>
              <a:spcPct val="90000"/>
            </a:lnSpc>
            <a:spcBef>
              <a:spcPct val="0"/>
            </a:spcBef>
            <a:spcAft>
              <a:spcPct val="20000"/>
            </a:spcAft>
            <a:buChar char="•"/>
          </a:pPr>
          <a:r>
            <a:rPr lang="en-US" sz="1600" kern="1200" dirty="0"/>
            <a:t>LMCI -Low rise multifamily</a:t>
          </a:r>
        </a:p>
        <a:p>
          <a:pPr marL="171450" lvl="1" indent="-171450" algn="l" defTabSz="711200">
            <a:lnSpc>
              <a:spcPct val="90000"/>
            </a:lnSpc>
            <a:spcBef>
              <a:spcPct val="0"/>
            </a:spcBef>
            <a:spcAft>
              <a:spcPct val="20000"/>
            </a:spcAft>
            <a:buChar char="•"/>
          </a:pPr>
          <a:r>
            <a:rPr lang="en-US" sz="1600" kern="1200" dirty="0"/>
            <a:t>NRCA/NRCCs -High rise multifamily and non residential </a:t>
          </a:r>
        </a:p>
      </dsp:txBody>
      <dsp:txXfrm>
        <a:off x="0" y="1804800"/>
        <a:ext cx="10058399" cy="828000"/>
      </dsp:txXfrm>
    </dsp:sp>
    <dsp:sp modelId="{5DB5EFB8-131E-4B91-ABA4-020F33FD1955}">
      <dsp:nvSpPr>
        <dsp:cNvPr id="0" name=""/>
        <dsp:cNvSpPr/>
      </dsp:nvSpPr>
      <dsp:spPr>
        <a:xfrm>
          <a:off x="0" y="2632800"/>
          <a:ext cx="10058399" cy="4797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Verification </a:t>
          </a:r>
        </a:p>
      </dsp:txBody>
      <dsp:txXfrm>
        <a:off x="23417" y="2656217"/>
        <a:ext cx="10011565" cy="432866"/>
      </dsp:txXfrm>
    </dsp:sp>
    <dsp:sp modelId="{D6529F80-3866-4252-AC03-F2A6D5F506F7}">
      <dsp:nvSpPr>
        <dsp:cNvPr id="0" name=""/>
        <dsp:cNvSpPr/>
      </dsp:nvSpPr>
      <dsp:spPr>
        <a:xfrm>
          <a:off x="0" y="3112500"/>
          <a:ext cx="10058399" cy="1097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9354" tIns="25400" rIns="142240" bIns="2540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CF3R- Single family (not MF residential)</a:t>
          </a:r>
        </a:p>
        <a:p>
          <a:pPr marL="171450" lvl="1" indent="-171450" algn="l" defTabSz="711200">
            <a:lnSpc>
              <a:spcPct val="90000"/>
            </a:lnSpc>
            <a:spcBef>
              <a:spcPct val="0"/>
            </a:spcBef>
            <a:spcAft>
              <a:spcPct val="20000"/>
            </a:spcAft>
            <a:buChar char="•"/>
          </a:pPr>
          <a:r>
            <a:rPr lang="en-US" sz="1600" kern="1200" dirty="0"/>
            <a:t>LMCA- Low rise multifamily</a:t>
          </a:r>
        </a:p>
        <a:p>
          <a:pPr marL="171450" lvl="1" indent="-171450" algn="l" defTabSz="711200">
            <a:lnSpc>
              <a:spcPct val="90000"/>
            </a:lnSpc>
            <a:spcBef>
              <a:spcPct val="0"/>
            </a:spcBef>
            <a:spcAft>
              <a:spcPct val="20000"/>
            </a:spcAft>
            <a:buChar char="•"/>
          </a:pPr>
          <a:r>
            <a:rPr lang="en-US" sz="1600" kern="1200" dirty="0"/>
            <a:t>NRCVs - High rise multifamily and nonresidential </a:t>
          </a:r>
        </a:p>
        <a:p>
          <a:pPr marL="171450" lvl="1" indent="-171450" algn="l" defTabSz="711200">
            <a:lnSpc>
              <a:spcPct val="90000"/>
            </a:lnSpc>
            <a:spcBef>
              <a:spcPct val="0"/>
            </a:spcBef>
            <a:spcAft>
              <a:spcPct val="20000"/>
            </a:spcAft>
            <a:buChar char="•"/>
          </a:pPr>
          <a:endParaRPr lang="en-US" sz="1600" kern="1200" dirty="0"/>
        </a:p>
      </dsp:txBody>
      <dsp:txXfrm>
        <a:off x="0" y="3112500"/>
        <a:ext cx="10058399" cy="10971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19912D-FB76-4BCF-942C-0E10548FF78A}">
      <dsp:nvSpPr>
        <dsp:cNvPr id="0" name=""/>
        <dsp:cNvSpPr/>
      </dsp:nvSpPr>
      <dsp:spPr>
        <a:xfrm>
          <a:off x="0" y="7375"/>
          <a:ext cx="9651999" cy="13252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4E7F3B-2E4C-411D-86A4-841A52B7BBE0}">
      <dsp:nvSpPr>
        <dsp:cNvPr id="0" name=""/>
        <dsp:cNvSpPr/>
      </dsp:nvSpPr>
      <dsp:spPr>
        <a:xfrm>
          <a:off x="15302" y="305564"/>
          <a:ext cx="728906" cy="728906"/>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A582BF9-0E43-4AFE-BA3A-AD3CEDEB2DAA}">
      <dsp:nvSpPr>
        <dsp:cNvPr id="0" name=""/>
        <dsp:cNvSpPr/>
      </dsp:nvSpPr>
      <dsp:spPr>
        <a:xfrm>
          <a:off x="1112524" y="7375"/>
          <a:ext cx="4343400" cy="1325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59" tIns="140259" rIns="140259" bIns="140259" numCol="1" spcCol="1270" anchor="ctr" anchorCtr="0">
          <a:noAutofit/>
        </a:bodyPr>
        <a:lstStyle/>
        <a:p>
          <a:pPr marL="0" lvl="0" indent="0" algn="l" defTabSz="889000">
            <a:lnSpc>
              <a:spcPct val="100000"/>
            </a:lnSpc>
            <a:spcBef>
              <a:spcPct val="0"/>
            </a:spcBef>
            <a:spcAft>
              <a:spcPct val="35000"/>
            </a:spcAft>
            <a:buNone/>
          </a:pPr>
          <a:r>
            <a:rPr lang="en-US" sz="2000" kern="1200" dirty="0"/>
            <a:t>Not Feasible </a:t>
          </a:r>
        </a:p>
      </dsp:txBody>
      <dsp:txXfrm>
        <a:off x="1112524" y="7375"/>
        <a:ext cx="4343400" cy="1325283"/>
      </dsp:txXfrm>
    </dsp:sp>
    <dsp:sp modelId="{ACAA27B3-836B-4704-8D31-ACCD014DEF92}">
      <dsp:nvSpPr>
        <dsp:cNvPr id="0" name=""/>
        <dsp:cNvSpPr/>
      </dsp:nvSpPr>
      <dsp:spPr>
        <a:xfrm>
          <a:off x="3616942" y="0"/>
          <a:ext cx="5453602" cy="1325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59" tIns="140259" rIns="140259" bIns="140259" numCol="1" spcCol="1270" anchor="ctr" anchorCtr="0">
          <a:noAutofit/>
        </a:bodyPr>
        <a:lstStyle/>
        <a:p>
          <a:pPr marL="0" lvl="0" indent="0" algn="l" defTabSz="977900">
            <a:lnSpc>
              <a:spcPct val="100000"/>
            </a:lnSpc>
            <a:spcBef>
              <a:spcPct val="0"/>
            </a:spcBef>
            <a:spcAft>
              <a:spcPct val="35000"/>
            </a:spcAft>
            <a:buNone/>
          </a:pPr>
          <a:r>
            <a:rPr lang="en-US" sz="2200" kern="1200" dirty="0"/>
            <a:t>Determined on a case-by-case basis. Burden on applicant to demonstrate.</a:t>
          </a:r>
        </a:p>
      </dsp:txBody>
      <dsp:txXfrm>
        <a:off x="3616942" y="0"/>
        <a:ext cx="5453602" cy="1325283"/>
      </dsp:txXfrm>
    </dsp:sp>
    <dsp:sp modelId="{DDA141FE-9821-484D-81DF-AC54393F409C}">
      <dsp:nvSpPr>
        <dsp:cNvPr id="0" name=""/>
        <dsp:cNvSpPr/>
      </dsp:nvSpPr>
      <dsp:spPr>
        <a:xfrm>
          <a:off x="0" y="1638946"/>
          <a:ext cx="9651999" cy="13252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06749D-9E5E-4C1A-BEE1-8EAF261F359C}">
      <dsp:nvSpPr>
        <dsp:cNvPr id="0" name=""/>
        <dsp:cNvSpPr/>
      </dsp:nvSpPr>
      <dsp:spPr>
        <a:xfrm>
          <a:off x="58745" y="1962169"/>
          <a:ext cx="728906" cy="728906"/>
        </a:xfrm>
        <a:prstGeom prst="rect">
          <a:avLst/>
        </a:prstGeom>
        <a:blipFill rotWithShape="1">
          <a:blip xmlns:r="http://schemas.openxmlformats.org/officeDocument/2006/relationships" r:embed="rId3"/>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9087C1-106E-4C18-9FA2-30CEA9FDF1B4}">
      <dsp:nvSpPr>
        <dsp:cNvPr id="0" name=""/>
        <dsp:cNvSpPr/>
      </dsp:nvSpPr>
      <dsp:spPr>
        <a:xfrm flipH="1">
          <a:off x="1118162" y="1890423"/>
          <a:ext cx="2173317" cy="92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7281" tIns="117281" rIns="117281" bIns="117281" numCol="1" spcCol="1270" anchor="ctr" anchorCtr="0">
          <a:noAutofit/>
        </a:bodyPr>
        <a:lstStyle/>
        <a:p>
          <a:pPr marL="0" lvl="0" indent="0" algn="l" defTabSz="889000">
            <a:lnSpc>
              <a:spcPct val="90000"/>
            </a:lnSpc>
            <a:spcBef>
              <a:spcPct val="0"/>
            </a:spcBef>
            <a:spcAft>
              <a:spcPct val="35000"/>
            </a:spcAft>
            <a:buNone/>
          </a:pPr>
          <a:r>
            <a:rPr lang="en-US" sz="2000" kern="1200" dirty="0"/>
            <a:t>Specific Appliance</a:t>
          </a:r>
        </a:p>
      </dsp:txBody>
      <dsp:txXfrm>
        <a:off x="1118162" y="1890423"/>
        <a:ext cx="2173317" cy="924808"/>
      </dsp:txXfrm>
    </dsp:sp>
    <dsp:sp modelId="{D6342557-1424-4719-A6C4-10FCD83EB59E}">
      <dsp:nvSpPr>
        <dsp:cNvPr id="0" name=""/>
        <dsp:cNvSpPr/>
      </dsp:nvSpPr>
      <dsp:spPr>
        <a:xfrm>
          <a:off x="3807859" y="1638946"/>
          <a:ext cx="4125101" cy="1325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59" tIns="140259" rIns="140259" bIns="140259" numCol="1" spcCol="1270" anchor="ctr" anchorCtr="0">
          <a:noAutofit/>
        </a:bodyPr>
        <a:lstStyle/>
        <a:p>
          <a:pPr marL="0" lvl="0" indent="0" algn="l" defTabSz="977900">
            <a:lnSpc>
              <a:spcPct val="90000"/>
            </a:lnSpc>
            <a:spcBef>
              <a:spcPct val="0"/>
            </a:spcBef>
            <a:spcAft>
              <a:spcPct val="35000"/>
            </a:spcAft>
            <a:buNone/>
          </a:pPr>
          <a:r>
            <a:rPr lang="en-US" sz="2200" kern="1200" dirty="0"/>
            <a:t>Specific appliance exemption granted but requires prewire for future electric appliance</a:t>
          </a:r>
        </a:p>
      </dsp:txBody>
      <dsp:txXfrm>
        <a:off x="3807859" y="1638946"/>
        <a:ext cx="4125101" cy="1325283"/>
      </dsp:txXfrm>
    </dsp:sp>
    <dsp:sp modelId="{3502605A-D914-4F39-ACC9-4B03BE72E132}">
      <dsp:nvSpPr>
        <dsp:cNvPr id="0" name=""/>
        <dsp:cNvSpPr/>
      </dsp:nvSpPr>
      <dsp:spPr>
        <a:xfrm>
          <a:off x="0" y="3327961"/>
          <a:ext cx="9651999" cy="13252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94EB0C-3E3D-4017-A1AB-60FC6718D499}">
      <dsp:nvSpPr>
        <dsp:cNvPr id="0" name=""/>
        <dsp:cNvSpPr/>
      </dsp:nvSpPr>
      <dsp:spPr>
        <a:xfrm>
          <a:off x="4441" y="3618774"/>
          <a:ext cx="728906" cy="728906"/>
        </a:xfrm>
        <a:prstGeom prst="rect">
          <a:avLst/>
        </a:prstGeom>
        <a:blipFill rotWithShape="1">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547830-0311-4680-9C88-F740EBF91C61}">
      <dsp:nvSpPr>
        <dsp:cNvPr id="0" name=""/>
        <dsp:cNvSpPr/>
      </dsp:nvSpPr>
      <dsp:spPr>
        <a:xfrm>
          <a:off x="1112524" y="3320585"/>
          <a:ext cx="4343400" cy="1325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59" tIns="140259" rIns="140259" bIns="140259" numCol="1" spcCol="1270" anchor="ctr" anchorCtr="0">
          <a:noAutofit/>
        </a:bodyPr>
        <a:lstStyle/>
        <a:p>
          <a:pPr marL="0" lvl="0" indent="0" algn="l" defTabSz="889000">
            <a:lnSpc>
              <a:spcPct val="100000"/>
            </a:lnSpc>
            <a:spcBef>
              <a:spcPct val="0"/>
            </a:spcBef>
            <a:spcAft>
              <a:spcPct val="35000"/>
            </a:spcAft>
            <a:buNone/>
          </a:pPr>
          <a:r>
            <a:rPr lang="en-US" sz="2000" kern="1200" dirty="0"/>
            <a:t>Outdoor Appliance</a:t>
          </a:r>
        </a:p>
      </dsp:txBody>
      <dsp:txXfrm>
        <a:off x="1112524" y="3320585"/>
        <a:ext cx="4343400" cy="1325283"/>
      </dsp:txXfrm>
    </dsp:sp>
    <dsp:sp modelId="{1D424A01-32D6-4A1D-B4F2-B536E3E95D36}">
      <dsp:nvSpPr>
        <dsp:cNvPr id="0" name=""/>
        <dsp:cNvSpPr/>
      </dsp:nvSpPr>
      <dsp:spPr>
        <a:xfrm>
          <a:off x="3782132" y="3327961"/>
          <a:ext cx="5193964" cy="1325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59" tIns="140259" rIns="140259" bIns="140259" numCol="1" spcCol="1270" anchor="ctr" anchorCtr="0">
          <a:noAutofit/>
        </a:bodyPr>
        <a:lstStyle/>
        <a:p>
          <a:pPr marL="0" lvl="0" indent="0" algn="l" defTabSz="977900">
            <a:lnSpc>
              <a:spcPct val="100000"/>
            </a:lnSpc>
            <a:spcBef>
              <a:spcPct val="0"/>
            </a:spcBef>
            <a:spcAft>
              <a:spcPct val="35000"/>
            </a:spcAft>
            <a:buNone/>
          </a:pPr>
          <a:r>
            <a:rPr lang="en-US" sz="2200" kern="1200" dirty="0"/>
            <a:t>Outdoor fireplaces or Barbeques are allowed to be supplied with propane or natural gas. Limits gas in building.</a:t>
          </a:r>
        </a:p>
      </dsp:txBody>
      <dsp:txXfrm>
        <a:off x="3782132" y="3327961"/>
        <a:ext cx="5193964" cy="13252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5AABB4-504B-4DD2-93A7-E96D2735329A}">
      <dsp:nvSpPr>
        <dsp:cNvPr id="0" name=""/>
        <dsp:cNvSpPr/>
      </dsp:nvSpPr>
      <dsp:spPr>
        <a:xfrm>
          <a:off x="0" y="7377"/>
          <a:ext cx="9526160" cy="13255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086246-E985-476C-BA31-BF5BEBCFA428}">
      <dsp:nvSpPr>
        <dsp:cNvPr id="0" name=""/>
        <dsp:cNvSpPr/>
      </dsp:nvSpPr>
      <dsp:spPr>
        <a:xfrm>
          <a:off x="97249" y="305633"/>
          <a:ext cx="729070" cy="7290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B5175B6-41F5-48BC-8EF1-C27E74EF386E}">
      <dsp:nvSpPr>
        <dsp:cNvPr id="0" name=""/>
        <dsp:cNvSpPr/>
      </dsp:nvSpPr>
      <dsp:spPr>
        <a:xfrm>
          <a:off x="1227308" y="7377"/>
          <a:ext cx="4286772"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89000">
            <a:lnSpc>
              <a:spcPct val="100000"/>
            </a:lnSpc>
            <a:spcBef>
              <a:spcPct val="0"/>
            </a:spcBef>
            <a:spcAft>
              <a:spcPct val="35000"/>
            </a:spcAft>
            <a:buNone/>
          </a:pPr>
          <a:r>
            <a:rPr lang="en-US" sz="2000" kern="1200" dirty="0">
              <a:latin typeface="Calibri" panose="020F0502020204030204"/>
            </a:rPr>
            <a:t>Entitled</a:t>
          </a:r>
          <a:r>
            <a:rPr lang="en-US" sz="2000" kern="1200" dirty="0"/>
            <a:t> Projects</a:t>
          </a:r>
        </a:p>
      </dsp:txBody>
      <dsp:txXfrm>
        <a:off x="1227308" y="7377"/>
        <a:ext cx="4286772" cy="1325583"/>
      </dsp:txXfrm>
    </dsp:sp>
    <dsp:sp modelId="{7F1645E2-29FC-4087-B834-5DA942E3F308}">
      <dsp:nvSpPr>
        <dsp:cNvPr id="0" name=""/>
        <dsp:cNvSpPr/>
      </dsp:nvSpPr>
      <dsp:spPr>
        <a:xfrm>
          <a:off x="3841099" y="0"/>
          <a:ext cx="4926293"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00100">
            <a:lnSpc>
              <a:spcPct val="100000"/>
            </a:lnSpc>
            <a:spcBef>
              <a:spcPct val="0"/>
            </a:spcBef>
            <a:spcAft>
              <a:spcPct val="35000"/>
            </a:spcAft>
            <a:buNone/>
          </a:pPr>
          <a:r>
            <a:rPr lang="en-US" sz="1800" kern="1200" dirty="0"/>
            <a:t>Projects that received land use permit prior to ordinance affective date</a:t>
          </a:r>
          <a:r>
            <a:rPr lang="en-US" sz="1100" kern="1200" dirty="0"/>
            <a:t>. </a:t>
          </a:r>
          <a:endParaRPr lang="en-US" sz="1800" kern="1200" dirty="0"/>
        </a:p>
      </dsp:txBody>
      <dsp:txXfrm>
        <a:off x="3841099" y="0"/>
        <a:ext cx="4926293" cy="1325583"/>
      </dsp:txXfrm>
    </dsp:sp>
    <dsp:sp modelId="{E4ECAA35-A326-45FA-AD1C-254563FC4405}">
      <dsp:nvSpPr>
        <dsp:cNvPr id="0" name=""/>
        <dsp:cNvSpPr/>
      </dsp:nvSpPr>
      <dsp:spPr>
        <a:xfrm>
          <a:off x="0" y="1682278"/>
          <a:ext cx="9526160" cy="13255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6FB2AD-BCF0-4759-80C3-7E583D4E8FAB}">
      <dsp:nvSpPr>
        <dsp:cNvPr id="0" name=""/>
        <dsp:cNvSpPr/>
      </dsp:nvSpPr>
      <dsp:spPr>
        <a:xfrm>
          <a:off x="0" y="1946718"/>
          <a:ext cx="839080" cy="729070"/>
        </a:xfrm>
        <a:prstGeom prst="rect">
          <a:avLst/>
        </a:prstGeom>
        <a:blipFill dpi="0" rotWithShape="1">
          <a:blip xmlns:r="http://schemas.openxmlformats.org/officeDocument/2006/relationships"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l="16667" t="2047" r="16667" b="2047"/>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D2C6FF2-0E38-4462-9140-3C2B14CFD612}">
      <dsp:nvSpPr>
        <dsp:cNvPr id="0" name=""/>
        <dsp:cNvSpPr/>
      </dsp:nvSpPr>
      <dsp:spPr>
        <a:xfrm>
          <a:off x="1693647" y="1678367"/>
          <a:ext cx="1583049"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89000">
            <a:lnSpc>
              <a:spcPct val="100000"/>
            </a:lnSpc>
            <a:spcBef>
              <a:spcPct val="0"/>
            </a:spcBef>
            <a:spcAft>
              <a:spcPct val="35000"/>
            </a:spcAft>
            <a:buNone/>
          </a:pPr>
          <a:r>
            <a:rPr lang="en-US" sz="2000" kern="1200" dirty="0"/>
            <a:t>Life Science Buildings</a:t>
          </a:r>
        </a:p>
      </dsp:txBody>
      <dsp:txXfrm>
        <a:off x="1693647" y="1678367"/>
        <a:ext cx="1583049" cy="1325583"/>
      </dsp:txXfrm>
    </dsp:sp>
    <dsp:sp modelId="{4CE07CBB-3437-4A19-BA89-71A01B3414C7}">
      <dsp:nvSpPr>
        <dsp:cNvPr id="0" name=""/>
        <dsp:cNvSpPr/>
      </dsp:nvSpPr>
      <dsp:spPr>
        <a:xfrm>
          <a:off x="3847677" y="1682278"/>
          <a:ext cx="4718756"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00100" rtl="0">
            <a:lnSpc>
              <a:spcPct val="100000"/>
            </a:lnSpc>
            <a:spcBef>
              <a:spcPct val="0"/>
            </a:spcBef>
            <a:spcAft>
              <a:spcPct val="35000"/>
            </a:spcAft>
            <a:buNone/>
          </a:pPr>
          <a:r>
            <a:rPr lang="en-US" sz="1800" kern="1200" dirty="0"/>
            <a:t>Life science buildings may have non-electric appliances.</a:t>
          </a:r>
          <a:r>
            <a:rPr lang="en-US" sz="1800" kern="1200" dirty="0">
              <a:latin typeface="Calibri" panose="020F0502020204030204"/>
            </a:rPr>
            <a:t> </a:t>
          </a:r>
          <a:r>
            <a:rPr lang="en-US" sz="1800" kern="1200" dirty="0"/>
            <a:t>Pre-wiring is not required.</a:t>
          </a:r>
        </a:p>
      </dsp:txBody>
      <dsp:txXfrm>
        <a:off x="3847677" y="1682278"/>
        <a:ext cx="4718756" cy="1325583"/>
      </dsp:txXfrm>
    </dsp:sp>
    <dsp:sp modelId="{78D4E8B6-CC00-43B4-A46F-6A92997A01A0}">
      <dsp:nvSpPr>
        <dsp:cNvPr id="0" name=""/>
        <dsp:cNvSpPr/>
      </dsp:nvSpPr>
      <dsp:spPr>
        <a:xfrm>
          <a:off x="0" y="3328712"/>
          <a:ext cx="9526160" cy="132558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6F1645-8F9B-4F37-9E5F-120815DD4453}">
      <dsp:nvSpPr>
        <dsp:cNvPr id="0" name=""/>
        <dsp:cNvSpPr/>
      </dsp:nvSpPr>
      <dsp:spPr>
        <a:xfrm>
          <a:off x="97249" y="3619591"/>
          <a:ext cx="729070" cy="729070"/>
        </a:xfrm>
        <a:prstGeom prst="rect">
          <a:avLst/>
        </a:prstGeom>
        <a:blipFill rotWithShape="1">
          <a:blip xmlns:r="http://schemas.openxmlformats.org/officeDocument/2006/relationships" r:embed="rId4">
            <a:duotone>
              <a:srgbClr val="693856">
                <a:shade val="45000"/>
                <a:satMod val="135000"/>
              </a:srgbClr>
              <a:prstClr val="white"/>
            </a:duotone>
            <a:extLst>
              <a:ext uri="{BEBA8EAE-BF5A-486C-A8C5-ECC9F3942E4B}">
                <a14:imgProps xmlns:a14="http://schemas.microsoft.com/office/drawing/2010/main">
                  <a14:imgLayer r:embed="rId5">
                    <a14:imgEffect>
                      <a14:backgroundRemoval t="10000" b="90000" l="10000" r="90000">
                        <a14:foregroundMark x1="43902" y1="54472" x2="43902" y2="54472"/>
                        <a14:foregroundMark x1="44715" y1="70732" x2="44715" y2="70732"/>
                        <a14:foregroundMark x1="56911" y1="72358" x2="56911" y2="72358"/>
                        <a14:foregroundMark x1="64228" y1="73171" x2="64228" y2="73171"/>
                        <a14:foregroundMark x1="39024" y1="73984" x2="39024" y2="73984"/>
                        <a14:foregroundMark x1="52033" y1="80488" x2="52033" y2="80488"/>
                        <a14:foregroundMark x1="51220" y1="26829" x2="51220" y2="26829"/>
                        <a14:foregroundMark x1="71545" y1="33333" x2="71545" y2="33333"/>
                        <a14:foregroundMark x1="35772" y1="26829" x2="35772" y2="26829"/>
                      </a14:backgroundRemoval>
                    </a14:imgEffect>
                  </a14:imgLayer>
                </a14:imgProps>
              </a:ext>
              <a:ext uri="{28A0092B-C50C-407E-A947-70E740481C1C}">
                <a14:useLocalDpi xmlns:a14="http://schemas.microsoft.com/office/drawing/2010/main" val="0"/>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14C337-859C-4D73-A7C6-C0F7F1F9C1C6}">
      <dsp:nvSpPr>
        <dsp:cNvPr id="0" name=""/>
        <dsp:cNvSpPr/>
      </dsp:nvSpPr>
      <dsp:spPr>
        <a:xfrm>
          <a:off x="1622909" y="3328712"/>
          <a:ext cx="1893893"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89000">
            <a:lnSpc>
              <a:spcPct val="100000"/>
            </a:lnSpc>
            <a:spcBef>
              <a:spcPct val="0"/>
            </a:spcBef>
            <a:spcAft>
              <a:spcPct val="35000"/>
            </a:spcAft>
            <a:buNone/>
          </a:pPr>
          <a:r>
            <a:rPr lang="en-US" sz="2000" kern="1200" dirty="0"/>
            <a:t>Commercial Food Processing</a:t>
          </a:r>
        </a:p>
      </dsp:txBody>
      <dsp:txXfrm>
        <a:off x="1622909" y="3328712"/>
        <a:ext cx="1893893" cy="1325583"/>
      </dsp:txXfrm>
    </dsp:sp>
    <dsp:sp modelId="{A28E18E8-A511-4CFB-BD33-A444F85B1EF2}">
      <dsp:nvSpPr>
        <dsp:cNvPr id="0" name=""/>
        <dsp:cNvSpPr/>
      </dsp:nvSpPr>
      <dsp:spPr>
        <a:xfrm>
          <a:off x="3947490" y="3328712"/>
          <a:ext cx="4345146" cy="132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291" tIns="140291" rIns="140291" bIns="140291" numCol="1" spcCol="1270" anchor="ctr" anchorCtr="0">
          <a:noAutofit/>
        </a:bodyPr>
        <a:lstStyle/>
        <a:p>
          <a:pPr marL="0" lvl="0" indent="0" algn="l" defTabSz="800100">
            <a:lnSpc>
              <a:spcPct val="100000"/>
            </a:lnSpc>
            <a:spcBef>
              <a:spcPct val="0"/>
            </a:spcBef>
            <a:spcAft>
              <a:spcPct val="35000"/>
            </a:spcAft>
            <a:buNone/>
          </a:pPr>
          <a:r>
            <a:rPr lang="en-US" sz="1800" u="none" kern="1200" dirty="0"/>
            <a:t>Minimally necessary and specifically tailored Fuel Gas Infrastructure shall be allowed on a revocable basis until the excepted uses no longer exist in the building</a:t>
          </a:r>
        </a:p>
      </dsp:txBody>
      <dsp:txXfrm>
        <a:off x="3947490" y="3328712"/>
        <a:ext cx="4345146" cy="132558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F9189F-A327-4ECD-93B4-A08605AA506A}">
      <dsp:nvSpPr>
        <dsp:cNvPr id="0" name=""/>
        <dsp:cNvSpPr/>
      </dsp:nvSpPr>
      <dsp:spPr>
        <a:xfrm>
          <a:off x="-742764" y="1831430"/>
          <a:ext cx="10871200" cy="1561064"/>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9347A4-4B0F-4F69-AB60-A5CD11DA65E4}">
      <dsp:nvSpPr>
        <dsp:cNvPr id="0" name=""/>
        <dsp:cNvSpPr/>
      </dsp:nvSpPr>
      <dsp:spPr>
        <a:xfrm>
          <a:off x="-270542" y="2182669"/>
          <a:ext cx="858585" cy="8585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508FB42-4637-4902-9E33-4ADA77416542}">
      <dsp:nvSpPr>
        <dsp:cNvPr id="0" name=""/>
        <dsp:cNvSpPr/>
      </dsp:nvSpPr>
      <dsp:spPr>
        <a:xfrm>
          <a:off x="1060264" y="1831430"/>
          <a:ext cx="4892039" cy="1561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213" tIns="165213" rIns="165213" bIns="165213" numCol="1" spcCol="1270" anchor="ctr" anchorCtr="0">
          <a:noAutofit/>
        </a:bodyPr>
        <a:lstStyle/>
        <a:p>
          <a:pPr marL="0" lvl="0" indent="0" algn="l" defTabSz="1111250">
            <a:lnSpc>
              <a:spcPct val="100000"/>
            </a:lnSpc>
            <a:spcBef>
              <a:spcPct val="0"/>
            </a:spcBef>
            <a:spcAft>
              <a:spcPct val="35000"/>
            </a:spcAft>
            <a:buNone/>
          </a:pPr>
          <a:r>
            <a:rPr lang="en-US" sz="2500" kern="1200" dirty="0"/>
            <a:t>Prewire </a:t>
          </a:r>
        </a:p>
      </dsp:txBody>
      <dsp:txXfrm>
        <a:off x="1060264" y="1831430"/>
        <a:ext cx="4892039" cy="1561064"/>
      </dsp:txXfrm>
    </dsp:sp>
    <dsp:sp modelId="{8CA77D49-3F4A-4F41-B111-2A1BCC498EEA}">
      <dsp:nvSpPr>
        <dsp:cNvPr id="0" name=""/>
        <dsp:cNvSpPr/>
      </dsp:nvSpPr>
      <dsp:spPr>
        <a:xfrm>
          <a:off x="2974922" y="1822735"/>
          <a:ext cx="7150715" cy="15610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5213" tIns="165213" rIns="165213" bIns="165213" numCol="1" spcCol="1270" anchor="ctr" anchorCtr="0">
          <a:noAutofit/>
        </a:bodyPr>
        <a:lstStyle/>
        <a:p>
          <a:pPr marL="0" lvl="0" indent="0" algn="l" defTabSz="977900">
            <a:lnSpc>
              <a:spcPct val="100000"/>
            </a:lnSpc>
            <a:spcBef>
              <a:spcPct val="0"/>
            </a:spcBef>
            <a:spcAft>
              <a:spcPct val="35000"/>
            </a:spcAft>
            <a:buNone/>
          </a:pPr>
          <a:r>
            <a:rPr lang="en-US" sz="2200" u="none" kern="1200" dirty="0"/>
            <a:t>Install sufficient reserved circuit breakers and electrical conduit to facilitate future full building electrification as certified by affidavit of either a Registered Design Professional or a Licensed Electrical Contractor</a:t>
          </a:r>
        </a:p>
      </dsp:txBody>
      <dsp:txXfrm>
        <a:off x="2974922" y="1822735"/>
        <a:ext cx="7150715" cy="156106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6C99AA-B870-4B9C-AF48-CB87CA70E8AF}">
      <dsp:nvSpPr>
        <dsp:cNvPr id="0" name=""/>
        <dsp:cNvSpPr/>
      </dsp:nvSpPr>
      <dsp:spPr>
        <a:xfrm rot="5400000">
          <a:off x="-262693" y="267039"/>
          <a:ext cx="1751287" cy="1225901"/>
        </a:xfrm>
        <a:prstGeom prst="chevron">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Applicant</a:t>
          </a:r>
          <a:endParaRPr lang="en-US" sz="1400" kern="1200" dirty="0"/>
        </a:p>
      </dsp:txBody>
      <dsp:txXfrm rot="-5400000">
        <a:off x="1" y="617297"/>
        <a:ext cx="1225901" cy="525386"/>
      </dsp:txXfrm>
    </dsp:sp>
    <dsp:sp modelId="{18D61F20-F180-4544-B3CA-0384D373C117}">
      <dsp:nvSpPr>
        <dsp:cNvPr id="0" name=""/>
        <dsp:cNvSpPr/>
      </dsp:nvSpPr>
      <dsp:spPr>
        <a:xfrm rot="5400000">
          <a:off x="4957026" y="-3726778"/>
          <a:ext cx="1138337" cy="8600586"/>
        </a:xfrm>
        <a:prstGeom prst="round2Same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solidFill>
                <a:srgbClr val="636565">
                  <a:hueOff val="0"/>
                  <a:satOff val="0"/>
                  <a:lumOff val="0"/>
                  <a:alphaOff val="0"/>
                </a:srgbClr>
              </a:solidFill>
              <a:latin typeface="Calibri" panose="020F0502020204030204"/>
              <a:ea typeface="+mn-ea"/>
              <a:cs typeface="+mn-cs"/>
            </a:rPr>
            <a:t>SUBMIT PLANS AND FORM DEMONSTRATING COMPLIANCE</a:t>
          </a:r>
        </a:p>
        <a:p>
          <a:pPr marL="228600" lvl="1" indent="-228600" algn="l" defTabSz="1066800">
            <a:lnSpc>
              <a:spcPct val="90000"/>
            </a:lnSpc>
            <a:spcBef>
              <a:spcPct val="0"/>
            </a:spcBef>
            <a:spcAft>
              <a:spcPct val="15000"/>
            </a:spcAft>
            <a:buChar char="•"/>
          </a:pPr>
          <a:r>
            <a:rPr lang="en-US" sz="2400" kern="1200" dirty="0">
              <a:solidFill>
                <a:srgbClr val="636565">
                  <a:hueOff val="0"/>
                  <a:satOff val="0"/>
                  <a:lumOff val="0"/>
                  <a:alphaOff val="0"/>
                </a:srgbClr>
              </a:solidFill>
              <a:latin typeface="Calibri" panose="020F0502020204030204"/>
              <a:ea typeface="+mn-ea"/>
              <a:cs typeface="+mn-cs"/>
            </a:rPr>
            <a:t>CF1R/LMCC- PRF-01/NRCC-PRF-01</a:t>
          </a:r>
        </a:p>
      </dsp:txBody>
      <dsp:txXfrm rot="-5400000">
        <a:off x="1225902" y="59915"/>
        <a:ext cx="8545017" cy="1027199"/>
      </dsp:txXfrm>
    </dsp:sp>
    <dsp:sp modelId="{6B5F6925-FD66-4588-A32A-2F008BD85F63}">
      <dsp:nvSpPr>
        <dsp:cNvPr id="0" name=""/>
        <dsp:cNvSpPr/>
      </dsp:nvSpPr>
      <dsp:spPr>
        <a:xfrm rot="5400000">
          <a:off x="-262693" y="1826005"/>
          <a:ext cx="1751287" cy="1225901"/>
        </a:xfrm>
        <a:prstGeom prst="chevron">
          <a:avLst/>
        </a:prstGeom>
        <a:solidFill>
          <a:schemeClr val="accent2">
            <a:hueOff val="-5340488"/>
            <a:satOff val="-928"/>
            <a:lumOff val="255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Plan  Check</a:t>
          </a:r>
        </a:p>
      </dsp:txBody>
      <dsp:txXfrm rot="-5400000">
        <a:off x="1" y="2176263"/>
        <a:ext cx="1225901" cy="525386"/>
      </dsp:txXfrm>
    </dsp:sp>
    <dsp:sp modelId="{EDB71E7A-D0E6-483E-AB58-579C43B3878A}">
      <dsp:nvSpPr>
        <dsp:cNvPr id="0" name=""/>
        <dsp:cNvSpPr/>
      </dsp:nvSpPr>
      <dsp:spPr>
        <a:xfrm rot="5400000">
          <a:off x="4957026" y="-2167812"/>
          <a:ext cx="1138337" cy="8600586"/>
        </a:xfrm>
        <a:prstGeom prst="round2SameRect">
          <a:avLst/>
        </a:prstGeom>
        <a:solidFill>
          <a:schemeClr val="lt1">
            <a:alpha val="90000"/>
            <a:hueOff val="0"/>
            <a:satOff val="0"/>
            <a:lumOff val="0"/>
            <a:alphaOff val="0"/>
          </a:schemeClr>
        </a:solidFill>
        <a:ln w="15875" cap="flat" cmpd="sng" algn="ctr">
          <a:solidFill>
            <a:schemeClr val="accent2">
              <a:hueOff val="-5340488"/>
              <a:satOff val="-928"/>
              <a:lumOff val="255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VERIFY SPECIFIC ELEMENTS</a:t>
          </a:r>
        </a:p>
        <a:p>
          <a:pPr marL="228600" lvl="1" indent="-228600" algn="l" defTabSz="1066800">
            <a:lnSpc>
              <a:spcPct val="90000"/>
            </a:lnSpc>
            <a:spcBef>
              <a:spcPct val="0"/>
            </a:spcBef>
            <a:spcAft>
              <a:spcPct val="15000"/>
            </a:spcAft>
            <a:buChar char="•"/>
          </a:pPr>
          <a:r>
            <a:rPr lang="en-US" sz="2400" kern="1200" dirty="0"/>
            <a:t>CF1R/</a:t>
          </a:r>
          <a:r>
            <a:rPr lang="en-US" sz="2400" kern="1200" dirty="0">
              <a:solidFill>
                <a:srgbClr val="636565">
                  <a:hueOff val="0"/>
                  <a:satOff val="0"/>
                  <a:lumOff val="0"/>
                  <a:alphaOff val="0"/>
                </a:srgbClr>
              </a:solidFill>
              <a:latin typeface="Calibri" panose="020F0502020204030204"/>
              <a:ea typeface="+mn-ea"/>
              <a:cs typeface="+mn-cs"/>
            </a:rPr>
            <a:t>LMCC- PRF-01/</a:t>
          </a:r>
          <a:r>
            <a:rPr lang="en-US" sz="2400" kern="1200" dirty="0"/>
            <a:t>NRCC-PRF-01</a:t>
          </a:r>
        </a:p>
      </dsp:txBody>
      <dsp:txXfrm rot="-5400000">
        <a:off x="1225902" y="1618881"/>
        <a:ext cx="8545017" cy="1027199"/>
      </dsp:txXfrm>
    </dsp:sp>
    <dsp:sp modelId="{5769595E-1768-4CEF-A146-AF798658E805}">
      <dsp:nvSpPr>
        <dsp:cNvPr id="0" name=""/>
        <dsp:cNvSpPr/>
      </dsp:nvSpPr>
      <dsp:spPr>
        <a:xfrm rot="5400000">
          <a:off x="-262693" y="3334323"/>
          <a:ext cx="1751287" cy="1225901"/>
        </a:xfrm>
        <a:prstGeom prst="chevron">
          <a:avLst/>
        </a:prstGeom>
        <a:solidFill>
          <a:schemeClr val="accent2">
            <a:hueOff val="-10680976"/>
            <a:satOff val="-1855"/>
            <a:lumOff val="5099"/>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t>Field Inspection</a:t>
          </a:r>
        </a:p>
      </dsp:txBody>
      <dsp:txXfrm rot="-5400000">
        <a:off x="1" y="3684581"/>
        <a:ext cx="1225901" cy="525386"/>
      </dsp:txXfrm>
    </dsp:sp>
    <dsp:sp modelId="{7FE5AB9D-FD28-4406-975A-D6A390981FD9}">
      <dsp:nvSpPr>
        <dsp:cNvPr id="0" name=""/>
        <dsp:cNvSpPr/>
      </dsp:nvSpPr>
      <dsp:spPr>
        <a:xfrm rot="5400000">
          <a:off x="4956726" y="-653228"/>
          <a:ext cx="1138935" cy="8600586"/>
        </a:xfrm>
        <a:prstGeom prst="round2SameRect">
          <a:avLst/>
        </a:prstGeom>
        <a:solidFill>
          <a:schemeClr val="lt1">
            <a:alpha val="90000"/>
            <a:hueOff val="0"/>
            <a:satOff val="0"/>
            <a:lumOff val="0"/>
            <a:alphaOff val="0"/>
          </a:schemeClr>
        </a:solidFill>
        <a:ln w="15875" cap="flat" cmpd="sng" algn="ctr">
          <a:solidFill>
            <a:schemeClr val="accent2">
              <a:hueOff val="-10680976"/>
              <a:satOff val="-1855"/>
              <a:lumOff val="509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t>VERIFY SPECIFIC ELEMENTS</a:t>
          </a:r>
        </a:p>
        <a:p>
          <a:pPr marL="228600" lvl="1" indent="-228600" algn="l" defTabSz="1066800">
            <a:lnSpc>
              <a:spcPct val="90000"/>
            </a:lnSpc>
            <a:spcBef>
              <a:spcPct val="0"/>
            </a:spcBef>
            <a:spcAft>
              <a:spcPct val="15000"/>
            </a:spcAft>
            <a:buChar char="•"/>
          </a:pPr>
          <a:r>
            <a:rPr lang="en-US" sz="2400" kern="1200" dirty="0"/>
            <a:t>FINAL TITLE 24 DOCUMENTATION &amp; CF2R/LMCI/NRCA/NRCCs and CF3R/LMCA/NRCVs -HERS DOCUMENTATION (Online HERS Registry)</a:t>
          </a:r>
        </a:p>
      </dsp:txBody>
      <dsp:txXfrm rot="-5400000">
        <a:off x="1225901" y="3133195"/>
        <a:ext cx="8544988" cy="10277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EF101-6BFE-4BD8-BC6C-C53BA89B57BB}">
      <dsp:nvSpPr>
        <dsp:cNvPr id="0" name=""/>
        <dsp:cNvSpPr/>
      </dsp:nvSpPr>
      <dsp:spPr>
        <a:xfrm>
          <a:off x="0" y="513844"/>
          <a:ext cx="10069314" cy="455166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81491" tIns="645668" rIns="781491" bIns="220472" numCol="1" spcCol="1270" anchor="t" anchorCtr="0">
          <a:noAutofit/>
        </a:bodyPr>
        <a:lstStyle/>
        <a:p>
          <a:pPr marL="285750" lvl="1" indent="-285750" algn="l" defTabSz="1377950">
            <a:lnSpc>
              <a:spcPct val="90000"/>
            </a:lnSpc>
            <a:spcBef>
              <a:spcPct val="0"/>
            </a:spcBef>
            <a:spcAft>
              <a:spcPct val="15000"/>
            </a:spcAft>
            <a:buChar char="•"/>
          </a:pPr>
          <a:r>
            <a:rPr lang="en-US" sz="3100" b="0" kern="1200" dirty="0"/>
            <a:t>Verification using Compliance documents and form for reach code compliance</a:t>
          </a:r>
        </a:p>
        <a:p>
          <a:pPr marL="285750" lvl="1" indent="-285750" algn="l" defTabSz="1377950">
            <a:lnSpc>
              <a:spcPct val="90000"/>
            </a:lnSpc>
            <a:spcBef>
              <a:spcPct val="0"/>
            </a:spcBef>
            <a:spcAft>
              <a:spcPct val="15000"/>
            </a:spcAft>
            <a:buChar char="•"/>
          </a:pPr>
          <a:r>
            <a:rPr lang="en-US" sz="3100" kern="1200" dirty="0"/>
            <a:t>All-Electric- Proposed Design  &lt; Standard Design and fuel is Electric</a:t>
          </a:r>
        </a:p>
        <a:p>
          <a:pPr marL="285750" lvl="1" indent="-285750" algn="l" defTabSz="1377950">
            <a:lnSpc>
              <a:spcPct val="90000"/>
            </a:lnSpc>
            <a:spcBef>
              <a:spcPct val="0"/>
            </a:spcBef>
            <a:spcAft>
              <a:spcPct val="15000"/>
            </a:spcAft>
            <a:buChar char="•"/>
          </a:pPr>
          <a:r>
            <a:rPr lang="en-US" sz="3100" kern="1200" dirty="0"/>
            <a:t>Certificate of Compliance – CF1R/LMCC/ NRCC-PRF-01</a:t>
          </a:r>
        </a:p>
        <a:p>
          <a:pPr marL="285750" lvl="1" indent="-285750" algn="l" defTabSz="1377950">
            <a:lnSpc>
              <a:spcPct val="90000"/>
            </a:lnSpc>
            <a:spcBef>
              <a:spcPct val="0"/>
            </a:spcBef>
            <a:spcAft>
              <a:spcPct val="15000"/>
            </a:spcAft>
            <a:buChar char="•"/>
          </a:pPr>
          <a:r>
            <a:rPr lang="en-US" sz="3100" kern="1200" dirty="0"/>
            <a:t>Form for ordinance compliance completed by applicant</a:t>
          </a:r>
        </a:p>
      </dsp:txBody>
      <dsp:txXfrm>
        <a:off x="0" y="513844"/>
        <a:ext cx="10069314" cy="4551666"/>
      </dsp:txXfrm>
    </dsp:sp>
    <dsp:sp modelId="{9C1CAFBC-498F-490B-866C-2CFA6CEA6A95}">
      <dsp:nvSpPr>
        <dsp:cNvPr id="0" name=""/>
        <dsp:cNvSpPr/>
      </dsp:nvSpPr>
      <dsp:spPr>
        <a:xfrm>
          <a:off x="503465" y="26764"/>
          <a:ext cx="7048520" cy="974160"/>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417" tIns="0" rIns="266417" bIns="0" numCol="1" spcCol="1270" anchor="ctr" anchorCtr="0">
          <a:noAutofit/>
        </a:bodyPr>
        <a:lstStyle/>
        <a:p>
          <a:pPr marL="0" lvl="0" indent="0" algn="l" defTabSz="1377950">
            <a:lnSpc>
              <a:spcPct val="90000"/>
            </a:lnSpc>
            <a:spcBef>
              <a:spcPct val="0"/>
            </a:spcBef>
            <a:spcAft>
              <a:spcPct val="35000"/>
            </a:spcAft>
            <a:buNone/>
          </a:pPr>
          <a:r>
            <a:rPr lang="en-US" sz="3100" b="1" kern="1200" dirty="0"/>
            <a:t>Performance Threshold</a:t>
          </a:r>
          <a:endParaRPr lang="en-US" sz="3100" kern="1200" dirty="0"/>
        </a:p>
      </dsp:txBody>
      <dsp:txXfrm>
        <a:off x="551020" y="74319"/>
        <a:ext cx="6953410"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1ACC783-10DA-4CBF-B5C1-F58241F1354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79308801-1B39-410A-8330-DC79688504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27C59A-B931-4992-A441-56441335D1FA}" type="datetimeFigureOut">
              <a:rPr lang="en-GB" smtClean="0"/>
              <a:t>03/04/2023</a:t>
            </a:fld>
            <a:endParaRPr lang="en-GB"/>
          </a:p>
        </p:txBody>
      </p:sp>
      <p:sp>
        <p:nvSpPr>
          <p:cNvPr id="4" name="Footer Placeholder 3">
            <a:extLst>
              <a:ext uri="{FF2B5EF4-FFF2-40B4-BE49-F238E27FC236}">
                <a16:creationId xmlns:a16="http://schemas.microsoft.com/office/drawing/2014/main" id="{C7F6CBD3-BE0C-46DE-8A97-23C0167E9BE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67E0238C-32BB-44EE-8DC6-EB87A11C73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EC020C-EE45-4EFA-B579-3C75083FBD34}" type="slidenum">
              <a:rPr lang="en-GB" smtClean="0"/>
              <a:t>‹#›</a:t>
            </a:fld>
            <a:endParaRPr lang="en-GB"/>
          </a:p>
        </p:txBody>
      </p:sp>
    </p:spTree>
    <p:extLst>
      <p:ext uri="{BB962C8B-B14F-4D97-AF65-F5344CB8AC3E}">
        <p14:creationId xmlns:p14="http://schemas.microsoft.com/office/powerpoint/2010/main" val="2236057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31B5BC-E65E-5447-BFA4-47FA3E7EF8B6}" type="datetimeFigureOut">
              <a:rPr lang="en-GB" smtClean="0"/>
              <a:t>03/04/2023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165489-170C-984E-A37D-FBE06F9369B1}" type="slidenum">
              <a:rPr lang="en-GB" smtClean="0"/>
              <a:t>‹#›</a:t>
            </a:fld>
            <a:endParaRPr lang="en-GB" dirty="0"/>
          </a:p>
        </p:txBody>
      </p:sp>
    </p:spTree>
    <p:extLst>
      <p:ext uri="{BB962C8B-B14F-4D97-AF65-F5344CB8AC3E}">
        <p14:creationId xmlns:p14="http://schemas.microsoft.com/office/powerpoint/2010/main" val="1781167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Focused on All-electric and note all electric with EE or additional PV- basing this on checklists. </a:t>
            </a:r>
          </a:p>
        </p:txBody>
      </p:sp>
      <p:sp>
        <p:nvSpPr>
          <p:cNvPr id="4" name="Slide Number Placeholder 3"/>
          <p:cNvSpPr>
            <a:spLocks noGrp="1"/>
          </p:cNvSpPr>
          <p:nvPr>
            <p:ph type="sldNum" sz="quarter" idx="5"/>
          </p:nvPr>
        </p:nvSpPr>
        <p:spPr/>
        <p:txBody>
          <a:bodyPr/>
          <a:lstStyle/>
          <a:p>
            <a:fld id="{36165489-170C-984E-A37D-FBE06F9369B1}" type="slidenum">
              <a:rPr lang="en-GB" smtClean="0"/>
              <a:t>1</a:t>
            </a:fld>
            <a:endParaRPr lang="en-GB" dirty="0"/>
          </a:p>
        </p:txBody>
      </p:sp>
    </p:spTree>
    <p:extLst>
      <p:ext uri="{BB962C8B-B14F-4D97-AF65-F5344CB8AC3E}">
        <p14:creationId xmlns:p14="http://schemas.microsoft.com/office/powerpoint/2010/main" val="3084117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12</a:t>
            </a:fld>
            <a:endParaRPr lang="en-GB" dirty="0"/>
          </a:p>
        </p:txBody>
      </p:sp>
    </p:spTree>
    <p:extLst>
      <p:ext uri="{BB962C8B-B14F-4D97-AF65-F5344CB8AC3E}">
        <p14:creationId xmlns:p14="http://schemas.microsoft.com/office/powerpoint/2010/main" val="2505540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Online trainings, insert slides of sections of plan sets after each Low Rise Residential and the Non Residential slides.  The exercise will be a discussion with the team.  One team member will lead the discussion using the checklist and discuss what they see on the screen.  Each participant should have a printed out checklist in front of them or on a screen where they can see both the images and the checklist.</a:t>
            </a:r>
          </a:p>
        </p:txBody>
      </p:sp>
      <p:sp>
        <p:nvSpPr>
          <p:cNvPr id="4" name="Slide Number Placeholder 3"/>
          <p:cNvSpPr>
            <a:spLocks noGrp="1"/>
          </p:cNvSpPr>
          <p:nvPr>
            <p:ph type="sldNum" sz="quarter" idx="5"/>
          </p:nvPr>
        </p:nvSpPr>
        <p:spPr/>
        <p:txBody>
          <a:bodyPr/>
          <a:lstStyle/>
          <a:p>
            <a:fld id="{36165489-170C-984E-A37D-FBE06F9369B1}" type="slidenum">
              <a:rPr lang="en-GB" smtClean="0"/>
              <a:t>149</a:t>
            </a:fld>
            <a:endParaRPr lang="en-GB" dirty="0"/>
          </a:p>
        </p:txBody>
      </p:sp>
    </p:spTree>
    <p:extLst>
      <p:ext uri="{BB962C8B-B14F-4D97-AF65-F5344CB8AC3E}">
        <p14:creationId xmlns:p14="http://schemas.microsoft.com/office/powerpoint/2010/main" val="99146245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200" dirty="0"/>
              <a:t>1 and 2  family dwellings and </a:t>
            </a:r>
            <a:r>
              <a:rPr lang="en-US" sz="1200" u="sng" dirty="0"/>
              <a:t>townhouses</a:t>
            </a:r>
            <a:r>
              <a:rPr lang="en-US" sz="1200" dirty="0"/>
              <a:t> with attached private garage </a:t>
            </a:r>
          </a:p>
          <a:p>
            <a:pPr marL="171450" indent="-171450">
              <a:lnSpc>
                <a:spcPct val="115000"/>
              </a:lnSpc>
              <a:buFont typeface="Arial" panose="020B0604020202020204" pitchFamily="34" charset="0"/>
              <a:buChar char="•"/>
            </a:pPr>
            <a:r>
              <a:rPr lang="en-US" sz="1200" dirty="0"/>
              <a:t>1 Level 2 EV </a:t>
            </a:r>
            <a:r>
              <a:rPr lang="en-US" sz="1200" b="1" u="sng" dirty="0"/>
              <a:t>Ready</a:t>
            </a:r>
            <a:r>
              <a:rPr lang="en-US" sz="1200" dirty="0"/>
              <a:t> circuit  for each dwelling unit</a:t>
            </a:r>
          </a:p>
          <a:p>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151</a:t>
            </a:fld>
            <a:endParaRPr lang="en-US"/>
          </a:p>
        </p:txBody>
      </p:sp>
    </p:spTree>
    <p:extLst>
      <p:ext uri="{BB962C8B-B14F-4D97-AF65-F5344CB8AC3E}">
        <p14:creationId xmlns:p14="http://schemas.microsoft.com/office/powerpoint/2010/main" val="166585304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200" dirty="0"/>
              <a:t>1 and 2  family dwellings and </a:t>
            </a:r>
            <a:r>
              <a:rPr lang="en-US" sz="1200" u="sng" dirty="0"/>
              <a:t>townhouses</a:t>
            </a:r>
            <a:r>
              <a:rPr lang="en-US" sz="1200" dirty="0"/>
              <a:t> with attached private garage </a:t>
            </a:r>
          </a:p>
          <a:p>
            <a:pPr marL="171450" indent="-171450">
              <a:lnSpc>
                <a:spcPct val="115000"/>
              </a:lnSpc>
              <a:buFont typeface="Arial" panose="020B0604020202020204" pitchFamily="34" charset="0"/>
              <a:buChar char="•"/>
            </a:pPr>
            <a:r>
              <a:rPr lang="en-US" sz="1200" dirty="0"/>
              <a:t>1 Level 2 EV </a:t>
            </a:r>
            <a:r>
              <a:rPr lang="en-US" sz="1200" b="1" u="sng" dirty="0"/>
              <a:t>Ready</a:t>
            </a:r>
            <a:r>
              <a:rPr lang="en-US" sz="1200" dirty="0"/>
              <a:t> circuit  for each dwelling unit</a:t>
            </a:r>
          </a:p>
          <a:p>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154</a:t>
            </a:fld>
            <a:endParaRPr lang="en-US"/>
          </a:p>
        </p:txBody>
      </p:sp>
    </p:spTree>
    <p:extLst>
      <p:ext uri="{BB962C8B-B14F-4D97-AF65-F5344CB8AC3E}">
        <p14:creationId xmlns:p14="http://schemas.microsoft.com/office/powerpoint/2010/main" val="81116180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157</a:t>
            </a:fld>
            <a:endParaRPr lang="en-GB" dirty="0"/>
          </a:p>
        </p:txBody>
      </p:sp>
    </p:spTree>
    <p:extLst>
      <p:ext uri="{BB962C8B-B14F-4D97-AF65-F5344CB8AC3E}">
        <p14:creationId xmlns:p14="http://schemas.microsoft.com/office/powerpoint/2010/main" val="206751307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7cce186353_0_54: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SzPts val="1400"/>
              <a:buNone/>
            </a:pPr>
            <a:endParaRPr/>
          </a:p>
        </p:txBody>
      </p:sp>
      <p:sp>
        <p:nvSpPr>
          <p:cNvPr id="641" name="Google Shape;641;g7cce186353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62: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endParaRPr/>
          </a:p>
        </p:txBody>
      </p:sp>
      <p:sp>
        <p:nvSpPr>
          <p:cNvPr id="685" name="Google Shape;685;p62: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suggest plan checkers get special training (e.g., </a:t>
            </a:r>
            <a:r>
              <a:rPr lang="en-US" sz="1200" kern="1200" dirty="0" err="1">
                <a:solidFill>
                  <a:schemeClr val="tx1"/>
                </a:solidFill>
                <a:latin typeface="+mn-lt"/>
                <a:ea typeface="+mn-ea"/>
                <a:cs typeface="+mn-cs"/>
              </a:rPr>
              <a:t>BayREN</a:t>
            </a:r>
            <a:r>
              <a:rPr lang="en-US" sz="1200" kern="1200" dirty="0">
                <a:solidFill>
                  <a:schemeClr val="tx1"/>
                </a:solidFill>
                <a:latin typeface="+mn-lt"/>
                <a:ea typeface="+mn-ea"/>
                <a:cs typeface="+mn-cs"/>
              </a:rPr>
              <a:t> new construction classes)- (</a:t>
            </a:r>
            <a:r>
              <a:rPr lang="en-US" sz="1200" kern="1200" dirty="0" err="1">
                <a:solidFill>
                  <a:schemeClr val="tx1"/>
                </a:solidFill>
                <a:latin typeface="+mn-lt"/>
                <a:ea typeface="+mn-ea"/>
                <a:cs typeface="+mn-cs"/>
              </a:rPr>
              <a:t>PLan</a:t>
            </a:r>
            <a:r>
              <a:rPr lang="en-US" sz="1200" kern="1200" dirty="0">
                <a:solidFill>
                  <a:schemeClr val="tx1"/>
                </a:solidFill>
                <a:latin typeface="+mn-lt"/>
                <a:ea typeface="+mn-ea"/>
                <a:cs typeface="+mn-cs"/>
              </a:rPr>
              <a:t> Review Section)</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160</a:t>
            </a:fld>
            <a:endParaRPr lang="en-GB" dirty="0"/>
          </a:p>
        </p:txBody>
      </p:sp>
    </p:spTree>
    <p:extLst>
      <p:ext uri="{BB962C8B-B14F-4D97-AF65-F5344CB8AC3E}">
        <p14:creationId xmlns:p14="http://schemas.microsoft.com/office/powerpoint/2010/main" val="556522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defTabSz="948507">
              <a:buFont typeface="Arial" panose="020B0604020202020204" pitchFamily="34" charset="0"/>
              <a:buChar char="•"/>
              <a:defRPr/>
            </a:pPr>
            <a:r>
              <a:rPr lang="en-US" dirty="0"/>
              <a:t>[FIRST]: 10% of total US GHG emissions are from burning methane gas (marketed as “natural” gas), propane, or oil for space heating, water heating, and/or cooking in buildings. (2020)</a:t>
            </a:r>
          </a:p>
          <a:p>
            <a:pPr marL="177845" indent="-177845" defTabSz="948507">
              <a:buFont typeface="Arial" panose="020B0604020202020204" pitchFamily="34" charset="0"/>
              <a:buChar char="•"/>
              <a:defRPr/>
            </a:pPr>
            <a:r>
              <a:rPr lang="en-US" dirty="0"/>
              <a:t>[bullets on slide]</a:t>
            </a:r>
          </a:p>
          <a:p>
            <a:pPr marL="177845" indent="-177845">
              <a:buFont typeface="Arial" panose="020B0604020202020204" pitchFamily="34" charset="0"/>
              <a:buChar char="•"/>
            </a:pPr>
            <a:r>
              <a:rPr lang="en-US" dirty="0"/>
              <a:t>[END]: Study after study shows that electrification is lowest-cost path to zero-carbon buildings compared to switching to green hydrogen or other renewable combustible fuels, while also bringing significant </a:t>
            </a:r>
          </a:p>
        </p:txBody>
      </p:sp>
      <p:sp>
        <p:nvSpPr>
          <p:cNvPr id="4" name="Slide Number Placeholder 3"/>
          <p:cNvSpPr>
            <a:spLocks noGrp="1"/>
          </p:cNvSpPr>
          <p:nvPr>
            <p:ph type="sldNum" sz="quarter" idx="5"/>
          </p:nvPr>
        </p:nvSpPr>
        <p:spPr/>
        <p:txBody>
          <a:bodyPr/>
          <a:lstStyle/>
          <a:p>
            <a:fld id="{99A6EEC6-C86F-9F48-AE9E-CC3C6368BC2E}" type="slidenum">
              <a:rPr lang="en-US" smtClean="0"/>
              <a:t>13</a:t>
            </a:fld>
            <a:endParaRPr lang="en-US"/>
          </a:p>
        </p:txBody>
      </p:sp>
    </p:spTree>
    <p:extLst>
      <p:ext uri="{BB962C8B-B14F-4D97-AF65-F5344CB8AC3E}">
        <p14:creationId xmlns:p14="http://schemas.microsoft.com/office/powerpoint/2010/main" val="1549578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A3B73B-3FC8-4C74-86C2-B74D215547CE}" type="slidenum">
              <a:rPr lang="en-GB" smtClean="0"/>
              <a:t>15</a:t>
            </a:fld>
            <a:endParaRPr lang="en-GB"/>
          </a:p>
        </p:txBody>
      </p:sp>
    </p:spTree>
    <p:extLst>
      <p:ext uri="{BB962C8B-B14F-4D97-AF65-F5344CB8AC3E}">
        <p14:creationId xmlns:p14="http://schemas.microsoft.com/office/powerpoint/2010/main" val="319240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16</a:t>
            </a:fld>
            <a:endParaRPr lang="en-GB"/>
          </a:p>
        </p:txBody>
      </p:sp>
    </p:spTree>
    <p:extLst>
      <p:ext uri="{BB962C8B-B14F-4D97-AF65-F5344CB8AC3E}">
        <p14:creationId xmlns:p14="http://schemas.microsoft.com/office/powerpoint/2010/main" val="3601684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EA3B73B-3FC8-4C74-86C2-B74D215547CE}" type="slidenum">
              <a:rPr lang="en-GB" smtClean="0"/>
              <a:t>17</a:t>
            </a:fld>
            <a:endParaRPr lang="en-GB"/>
          </a:p>
        </p:txBody>
      </p:sp>
    </p:spTree>
    <p:extLst>
      <p:ext uri="{BB962C8B-B14F-4D97-AF65-F5344CB8AC3E}">
        <p14:creationId xmlns:p14="http://schemas.microsoft.com/office/powerpoint/2010/main" val="3950174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18</a:t>
            </a:fld>
            <a:endParaRPr lang="en-GB" dirty="0"/>
          </a:p>
        </p:txBody>
      </p:sp>
    </p:spTree>
    <p:extLst>
      <p:ext uri="{BB962C8B-B14F-4D97-AF65-F5344CB8AC3E}">
        <p14:creationId xmlns:p14="http://schemas.microsoft.com/office/powerpoint/2010/main" val="1947035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well as the PowerPoint presentation to City Council for proposed reach codes . All of the proposed reach codes represented in the  PowerPoint  presentation were adopted  by Council on Dec. 3</a:t>
            </a:r>
            <a:r>
              <a:rPr lang="en-US" baseline="30000" dirty="0"/>
              <a:t>rd</a:t>
            </a:r>
            <a:r>
              <a:rPr lang="en-US" dirty="0"/>
              <a:t>, 2019.The Energy Code proposed reach codes were subsequently approved by the CEC on February 20, 2020. </a:t>
            </a:r>
          </a:p>
          <a:p>
            <a:endParaRPr lang="en-US" dirty="0"/>
          </a:p>
        </p:txBody>
      </p:sp>
      <p:sp>
        <p:nvSpPr>
          <p:cNvPr id="4" name="Slide Number Placeholder 3"/>
          <p:cNvSpPr>
            <a:spLocks noGrp="1"/>
          </p:cNvSpPr>
          <p:nvPr>
            <p:ph type="sldNum" sz="quarter" idx="10"/>
          </p:nvPr>
        </p:nvSpPr>
        <p:spPr/>
        <p:txBody>
          <a:bodyPr/>
          <a:lstStyle/>
          <a:p>
            <a:fld id="{36165489-170C-984E-A37D-FBE06F9369B1}" type="slidenum">
              <a:rPr lang="en-GB" smtClean="0"/>
              <a:t>19</a:t>
            </a:fld>
            <a:endParaRPr lang="en-GB" dirty="0"/>
          </a:p>
        </p:txBody>
      </p:sp>
    </p:spTree>
    <p:extLst>
      <p:ext uri="{BB962C8B-B14F-4D97-AF65-F5344CB8AC3E}">
        <p14:creationId xmlns:p14="http://schemas.microsoft.com/office/powerpoint/2010/main" val="882094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165489-170C-984E-A37D-FBE06F9369B1}" type="slidenum">
              <a:rPr lang="en-GB" smtClean="0"/>
              <a:t>20</a:t>
            </a:fld>
            <a:endParaRPr lang="en-GB" dirty="0"/>
          </a:p>
        </p:txBody>
      </p:sp>
    </p:spTree>
    <p:extLst>
      <p:ext uri="{BB962C8B-B14F-4D97-AF65-F5344CB8AC3E}">
        <p14:creationId xmlns:p14="http://schemas.microsoft.com/office/powerpoint/2010/main" val="225376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21</a:t>
            </a:fld>
            <a:endParaRPr lang="en-GB" dirty="0"/>
          </a:p>
        </p:txBody>
      </p:sp>
    </p:spTree>
    <p:extLst>
      <p:ext uri="{BB962C8B-B14F-4D97-AF65-F5344CB8AC3E}">
        <p14:creationId xmlns:p14="http://schemas.microsoft.com/office/powerpoint/2010/main" val="2832586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1: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1: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r>
              <a:rPr lang="en-US" sz="2300" b="1" dirty="0">
                <a:latin typeface="Open Sans"/>
                <a:ea typeface="Open Sans"/>
                <a:cs typeface="Open Sans"/>
                <a:sym typeface="Open Sans"/>
              </a:rPr>
              <a:t>Description: </a:t>
            </a:r>
            <a:r>
              <a:rPr lang="en-US" sz="2300" dirty="0">
                <a:latin typeface="Open Sans"/>
                <a:ea typeface="Open Sans"/>
                <a:cs typeface="Open Sans"/>
                <a:sym typeface="Open Sans"/>
              </a:rPr>
              <a:t>Heat pump water heaters (HPWHs) are an increasingly popular technology that are a highly efficient means of providing hot water in residential and commercial buildings.  This training will describe HPWHs, when HPWHs are allowed under 2019 Codes, code requirements for installation, and how to complete compliance forms.</a:t>
            </a:r>
            <a:endParaRPr b="0" dirty="0">
              <a:latin typeface="Open Sans"/>
              <a:ea typeface="Open Sans"/>
              <a:cs typeface="Open Sans"/>
              <a:sym typeface="Open Sans"/>
            </a:endParaRPr>
          </a:p>
          <a:p>
            <a:pPr marL="0" lvl="0" indent="0" algn="l" rtl="0">
              <a:lnSpc>
                <a:spcPct val="100000"/>
              </a:lnSpc>
              <a:spcBef>
                <a:spcPts val="0"/>
              </a:spcBef>
              <a:spcAft>
                <a:spcPts val="0"/>
              </a:spcAft>
              <a:buSzPts val="1400"/>
              <a:buNone/>
            </a:pPr>
            <a:r>
              <a:rPr lang="en-US" sz="2300" b="1" dirty="0">
                <a:latin typeface="Open Sans"/>
                <a:ea typeface="Open Sans"/>
                <a:cs typeface="Open Sans"/>
                <a:sym typeface="Open Sans"/>
              </a:rPr>
              <a:t>Topics Covered:</a:t>
            </a:r>
            <a:r>
              <a:rPr lang="en-US" sz="2300" dirty="0">
                <a:latin typeface="Open Sans"/>
                <a:ea typeface="Open Sans"/>
                <a:cs typeface="Open Sans"/>
                <a:sym typeface="Open Sans"/>
              </a:rPr>
              <a:t> Reach code specific</a:t>
            </a:r>
            <a:r>
              <a:rPr lang="en-US" sz="2300" baseline="0" dirty="0">
                <a:latin typeface="Open Sans"/>
                <a:ea typeface="Open Sans"/>
                <a:cs typeface="Open Sans"/>
                <a:sym typeface="Open Sans"/>
              </a:rPr>
              <a:t> to jurisdiction</a:t>
            </a:r>
            <a:endParaRPr b="0" dirty="0">
              <a:latin typeface="Open Sans"/>
              <a:ea typeface="Open Sans"/>
              <a:cs typeface="Open Sans"/>
              <a:sym typeface="Open Sans"/>
            </a:endParaRPr>
          </a:p>
          <a:p>
            <a:pPr marL="0" lvl="0" indent="0" algn="l" rtl="0">
              <a:lnSpc>
                <a:spcPct val="100000"/>
              </a:lnSpc>
              <a:spcBef>
                <a:spcPts val="0"/>
              </a:spcBef>
              <a:spcAft>
                <a:spcPts val="0"/>
              </a:spcAft>
              <a:buSzPts val="1400"/>
              <a:buNone/>
            </a:pPr>
            <a:r>
              <a:rPr lang="en-US" sz="2300" b="1" dirty="0">
                <a:latin typeface="Open Sans"/>
                <a:ea typeface="Open Sans"/>
                <a:cs typeface="Open Sans"/>
                <a:sym typeface="Open Sans"/>
              </a:rPr>
              <a:t>Target Audience: </a:t>
            </a:r>
            <a:r>
              <a:rPr lang="en-US" sz="2300" dirty="0">
                <a:latin typeface="Open Sans"/>
                <a:ea typeface="Open Sans"/>
                <a:cs typeface="Open Sans"/>
                <a:sym typeface="Open Sans"/>
              </a:rPr>
              <a:t>Permit technicians, plan checkers, and field inspectors.</a:t>
            </a:r>
            <a:endParaRPr b="0" dirty="0">
              <a:latin typeface="Open Sans"/>
              <a:ea typeface="Open Sans"/>
              <a:cs typeface="Open Sans"/>
              <a:sym typeface="Open Sans"/>
            </a:endParaRPr>
          </a:p>
          <a:p>
            <a:pPr marL="0" lvl="0" indent="0" algn="l" rtl="0">
              <a:lnSpc>
                <a:spcPct val="100000"/>
              </a:lnSpc>
              <a:spcBef>
                <a:spcPts val="0"/>
              </a:spcBef>
              <a:spcAft>
                <a:spcPts val="0"/>
              </a:spcAft>
              <a:buSzPts val="1400"/>
              <a:buNone/>
            </a:pPr>
            <a:r>
              <a:rPr lang="en-US" sz="2300" b="1" dirty="0">
                <a:latin typeface="Open Sans"/>
                <a:ea typeface="Open Sans"/>
                <a:cs typeface="Open Sans"/>
                <a:sym typeface="Open Sans"/>
              </a:rPr>
              <a:t>Duration: </a:t>
            </a:r>
            <a:r>
              <a:rPr lang="en-US" sz="2300" dirty="0">
                <a:latin typeface="Open Sans"/>
                <a:ea typeface="Open Sans"/>
                <a:cs typeface="Open Sans"/>
                <a:sym typeface="Open Sans"/>
              </a:rPr>
              <a:t>Short Course (60 min)</a:t>
            </a:r>
            <a:endParaRPr dirty="0">
              <a:latin typeface="Open Sans"/>
              <a:ea typeface="Open Sans"/>
              <a:cs typeface="Open Sans"/>
              <a:sym typeface="Open Sans"/>
            </a:endParaRPr>
          </a:p>
        </p:txBody>
      </p:sp>
      <p:sp>
        <p:nvSpPr>
          <p:cNvPr id="67" name="Google Shape;67;p1:notes"/>
          <p:cNvSpPr txBox="1">
            <a:spLocks noGrp="1"/>
          </p:cNvSpPr>
          <p:nvPr>
            <p:ph type="sldNum" idx="12"/>
          </p:nvPr>
        </p:nvSpPr>
        <p:spPr>
          <a:xfrm>
            <a:off x="3970941" y="52013475"/>
            <a:ext cx="3037840" cy="2747553"/>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22</a:t>
            </a:fld>
            <a:endParaRPr lang="en-GB" dirty="0"/>
          </a:p>
        </p:txBody>
      </p:sp>
    </p:spTree>
    <p:extLst>
      <p:ext uri="{BB962C8B-B14F-4D97-AF65-F5344CB8AC3E}">
        <p14:creationId xmlns:p14="http://schemas.microsoft.com/office/powerpoint/2010/main" val="3552460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Conversions are not</a:t>
            </a:r>
            <a:r>
              <a:rPr lang="en-US" baseline="0" dirty="0"/>
              <a:t> new construction.</a:t>
            </a:r>
            <a:endParaRPr lang="en-US" dirty="0"/>
          </a:p>
        </p:txBody>
      </p:sp>
      <p:sp>
        <p:nvSpPr>
          <p:cNvPr id="4" name="Slide Number Placeholder 3"/>
          <p:cNvSpPr>
            <a:spLocks noGrp="1"/>
          </p:cNvSpPr>
          <p:nvPr>
            <p:ph type="sldNum" sz="quarter" idx="10"/>
          </p:nvPr>
        </p:nvSpPr>
        <p:spPr/>
        <p:txBody>
          <a:bodyPr/>
          <a:lstStyle/>
          <a:p>
            <a:fld id="{36165489-170C-984E-A37D-FBE06F9369B1}" type="slidenum">
              <a:rPr lang="en-GB" smtClean="0"/>
              <a:t>23</a:t>
            </a:fld>
            <a:endParaRPr lang="en-GB" dirty="0"/>
          </a:p>
        </p:txBody>
      </p:sp>
    </p:spTree>
    <p:extLst>
      <p:ext uri="{BB962C8B-B14F-4D97-AF65-F5344CB8AC3E}">
        <p14:creationId xmlns:p14="http://schemas.microsoft.com/office/powerpoint/2010/main" val="2097106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a:solidFill>
                  <a:schemeClr val="tx1"/>
                </a:solidFill>
                <a:effectLst/>
                <a:latin typeface="+mn-lt"/>
                <a:ea typeface="+mn-ea"/>
                <a:cs typeface="+mn-cs"/>
              </a:rPr>
              <a:t>ALL-ELECTRIC BUILDING or ALL-ELECTRIC DESIGN is a building or building design that uses a permanent supply of electricity as the source of energy for all space heating, water heating (including pools and spas), cooking appliances, and clothes drying appliances, and has no natural gas or propane plumbing installed in the building. </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rPr>
              <a:t>CERTIFIED ENERGY ANALYST is a person registered as a Certified Energy Analyst with the California Association of Building Energy Consultants as of the date of submission of a Certificate of Compliance as required under Section 10-103. </a:t>
            </a:r>
            <a:endParaRPr lang="en-US" sz="1200" kern="1200" dirty="0">
              <a:solidFill>
                <a:schemeClr val="tx1"/>
              </a:solidFill>
              <a:effectLst/>
              <a:latin typeface="+mn-lt"/>
              <a:ea typeface="+mn-ea"/>
              <a:cs typeface="+mn-cs"/>
            </a:endParaRPr>
          </a:p>
          <a:p>
            <a:r>
              <a:rPr lang="en-US" sz="1200" u="sng" kern="1200" dirty="0">
                <a:solidFill>
                  <a:schemeClr val="tx1"/>
                </a:solidFill>
                <a:effectLst/>
                <a:latin typeface="+mn-lt"/>
                <a:ea typeface="+mn-ea"/>
                <a:cs typeface="+mn-cs"/>
              </a:rPr>
              <a:t>MIXED-FUEL BUILDING or MIXED-FUEL DESIGN is a building or building design that uses natural gas or propane as fuel for space heating, water heating (including pools and spas), cooking appliances or clothes drying appliances or is plumbed for such equipment.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25</a:t>
            </a:fld>
            <a:endParaRPr lang="en-US" dirty="0"/>
          </a:p>
        </p:txBody>
      </p:sp>
    </p:spTree>
    <p:extLst>
      <p:ext uri="{BB962C8B-B14F-4D97-AF65-F5344CB8AC3E}">
        <p14:creationId xmlns:p14="http://schemas.microsoft.com/office/powerpoint/2010/main" val="2133514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26</a:t>
            </a:fld>
            <a:endParaRPr lang="en-US" dirty="0"/>
          </a:p>
        </p:txBody>
      </p:sp>
    </p:spTree>
    <p:extLst>
      <p:ext uri="{BB962C8B-B14F-4D97-AF65-F5344CB8AC3E}">
        <p14:creationId xmlns:p14="http://schemas.microsoft.com/office/powerpoint/2010/main" val="18665707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B063A96-04FF-C840-B53B-F95EF44BD797}" type="slidenum">
              <a:rPr lang="en-US" smtClean="0"/>
              <a:t>27</a:t>
            </a:fld>
            <a:endParaRPr lang="en-US"/>
          </a:p>
        </p:txBody>
      </p:sp>
    </p:spTree>
    <p:extLst>
      <p:ext uri="{BB962C8B-B14F-4D97-AF65-F5344CB8AC3E}">
        <p14:creationId xmlns:p14="http://schemas.microsoft.com/office/powerpoint/2010/main" val="2008015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29</a:t>
            </a:fld>
            <a:endParaRPr lang="en-GB" dirty="0"/>
          </a:p>
        </p:txBody>
      </p:sp>
    </p:spTree>
    <p:extLst>
      <p:ext uri="{BB962C8B-B14F-4D97-AF65-F5344CB8AC3E}">
        <p14:creationId xmlns:p14="http://schemas.microsoft.com/office/powerpoint/2010/main" val="191759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dirty="0"/>
              <a:t>Example of last point in “Performance Path”: Builders could install a HPWH with a higher UEF, while putting less insulation in the walls. As long as the savings from the more efficient HPWH as larger than the losses from the less efficient insulation, the building will earn compliance</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Per CEC recommendations: mention other approved software exist (more options than CBECC and Energy Pro). </a:t>
            </a:r>
            <a:endParaRPr dirty="0"/>
          </a:p>
        </p:txBody>
      </p:sp>
      <p:sp>
        <p:nvSpPr>
          <p:cNvPr id="147" name="Google Shape;147;p8:notes"/>
          <p:cNvSpPr txBox="1">
            <a:spLocks noGrp="1"/>
          </p:cNvSpPr>
          <p:nvPr>
            <p:ph type="sldNum" idx="12"/>
          </p:nvPr>
        </p:nvSpPr>
        <p:spPr>
          <a:xfrm>
            <a:off x="3884613" y="8685214"/>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you all familiar with these forms and have looked at them</a:t>
            </a:r>
            <a:r>
              <a:rPr lang="en-US" baseline="0" dirty="0"/>
              <a:t> during plan review and/or inspections for final CO? </a:t>
            </a:r>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33</a:t>
            </a:fld>
            <a:endParaRPr lang="en-GB" dirty="0"/>
          </a:p>
        </p:txBody>
      </p:sp>
    </p:spTree>
    <p:extLst>
      <p:ext uri="{BB962C8B-B14F-4D97-AF65-F5344CB8AC3E}">
        <p14:creationId xmlns:p14="http://schemas.microsoft.com/office/powerpoint/2010/main" val="284066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2: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2: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75" name="Google Shape;75;p2:notes"/>
          <p:cNvSpPr txBox="1">
            <a:spLocks noGrp="1"/>
          </p:cNvSpPr>
          <p:nvPr>
            <p:ph type="sldNum" idx="12"/>
          </p:nvPr>
        </p:nvSpPr>
        <p:spPr>
          <a:xfrm>
            <a:off x="3970941" y="52013475"/>
            <a:ext cx="3037840" cy="2747553"/>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4600"/>
              <a:buNone/>
            </a:pPr>
            <a:fld id="{00000000-1234-1234-1234-123412341234}" type="slidenum">
              <a:rPr lang="en-US" sz="4600"/>
              <a:t>3</a:t>
            </a:fld>
            <a:endParaRPr sz="4600"/>
          </a:p>
        </p:txBody>
      </p:sp>
    </p:spTree>
    <p:extLst>
      <p:ext uri="{BB962C8B-B14F-4D97-AF65-F5344CB8AC3E}">
        <p14:creationId xmlns:p14="http://schemas.microsoft.com/office/powerpoint/2010/main" val="582319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35</a:t>
            </a:fld>
            <a:endParaRPr lang="en-GB" dirty="0"/>
          </a:p>
        </p:txBody>
      </p:sp>
    </p:spTree>
    <p:extLst>
      <p:ext uri="{BB962C8B-B14F-4D97-AF65-F5344CB8AC3E}">
        <p14:creationId xmlns:p14="http://schemas.microsoft.com/office/powerpoint/2010/main" val="8251514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metric should be updated for the specific metric for the reach code. On this slide is Total EDR Margin  Other metrics include Total EDR or EE EDR Margin.  The potential threshold are listed below.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Proposed/ Built project shall have a Total EDR Margin of [6,8,9,10] OR Total EDR [5,8,10,11,12,13,15,22,23] or EE EDR Margin of [ 0,1,2,3,4,5] for single family</a:t>
            </a:r>
          </a:p>
          <a:p>
            <a:r>
              <a:rPr lang="en-US" sz="1200" b="0" i="0" u="none" strike="noStrike" kern="1200" baseline="0" dirty="0">
                <a:solidFill>
                  <a:schemeClr val="tx1"/>
                </a:solidFill>
                <a:latin typeface="+mn-lt"/>
                <a:ea typeface="+mn-ea"/>
                <a:cs typeface="+mn-cs"/>
              </a:rPr>
              <a:t>Proposed/ Built project shall have a Total EDR Margin of [6,8,9,10] OR Total EDR [5,8,10,11,12,13,15,22,23]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37</a:t>
            </a:fld>
            <a:endParaRPr lang="en-US"/>
          </a:p>
        </p:txBody>
      </p:sp>
    </p:spTree>
    <p:extLst>
      <p:ext uri="{BB962C8B-B14F-4D97-AF65-F5344CB8AC3E}">
        <p14:creationId xmlns:p14="http://schemas.microsoft.com/office/powerpoint/2010/main" val="10894003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38</a:t>
            </a:fld>
            <a:endParaRPr lang="en-GB" dirty="0"/>
          </a:p>
        </p:txBody>
      </p:sp>
    </p:spTree>
    <p:extLst>
      <p:ext uri="{BB962C8B-B14F-4D97-AF65-F5344CB8AC3E}">
        <p14:creationId xmlns:p14="http://schemas.microsoft.com/office/powerpoint/2010/main" val="3757366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39</a:t>
            </a:fld>
            <a:endParaRPr lang="en-GB" dirty="0"/>
          </a:p>
        </p:txBody>
      </p:sp>
    </p:spTree>
    <p:extLst>
      <p:ext uri="{BB962C8B-B14F-4D97-AF65-F5344CB8AC3E}">
        <p14:creationId xmlns:p14="http://schemas.microsoft.com/office/powerpoint/2010/main" val="1904551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mention special building department access, Project Status Report (PSR), and "all green dots". (Field Inspection notes)</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42</a:t>
            </a:fld>
            <a:endParaRPr lang="en-GB" dirty="0"/>
          </a:p>
        </p:txBody>
      </p:sp>
    </p:spTree>
    <p:extLst>
      <p:ext uri="{BB962C8B-B14F-4D97-AF65-F5344CB8AC3E}">
        <p14:creationId xmlns:p14="http://schemas.microsoft.com/office/powerpoint/2010/main" val="24359516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mention that the energy code docs exist in electronic format are readily accessible on line via HERS registry.</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43</a:t>
            </a:fld>
            <a:endParaRPr lang="en-GB" dirty="0"/>
          </a:p>
        </p:txBody>
      </p:sp>
    </p:spTree>
    <p:extLst>
      <p:ext uri="{BB962C8B-B14F-4D97-AF65-F5344CB8AC3E}">
        <p14:creationId xmlns:p14="http://schemas.microsoft.com/office/powerpoint/2010/main" val="2360918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44</a:t>
            </a:fld>
            <a:endParaRPr lang="en-GB" dirty="0"/>
          </a:p>
        </p:txBody>
      </p:sp>
    </p:spTree>
    <p:extLst>
      <p:ext uri="{BB962C8B-B14F-4D97-AF65-F5344CB8AC3E}">
        <p14:creationId xmlns:p14="http://schemas.microsoft.com/office/powerpoint/2010/main" val="30021650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Low Rise Residential Checklist: https://</a:t>
            </a:r>
            <a:r>
              <a:rPr lang="en-GB" dirty="0" err="1"/>
              <a:t>localenergycodes.com</a:t>
            </a:r>
            <a:r>
              <a:rPr lang="en-GB" dirty="0"/>
              <a:t>/download/1456/</a:t>
            </a:r>
            <a:r>
              <a:rPr lang="en-GB" dirty="0" err="1"/>
              <a:t>file_path</a:t>
            </a:r>
            <a:r>
              <a:rPr lang="en-GB" dirty="0"/>
              <a:t>/</a:t>
            </a:r>
            <a:r>
              <a:rPr lang="en-GB" dirty="0" err="1"/>
              <a:t>fieldList</a:t>
            </a:r>
            <a:r>
              <a:rPr lang="en-GB" dirty="0"/>
              <a:t>/2019%20Low-rise%20Residential%20Checklist.docx</a:t>
            </a:r>
          </a:p>
          <a:p>
            <a:r>
              <a:rPr lang="en-GB" dirty="0"/>
              <a:t>High Rise Residential Checklist: https://</a:t>
            </a:r>
            <a:r>
              <a:rPr lang="en-GB" dirty="0" err="1"/>
              <a:t>localenergycodes.com</a:t>
            </a:r>
            <a:r>
              <a:rPr lang="en-GB" dirty="0"/>
              <a:t>/download/1457/</a:t>
            </a:r>
            <a:r>
              <a:rPr lang="en-GB" dirty="0" err="1"/>
              <a:t>file_path</a:t>
            </a:r>
            <a:r>
              <a:rPr lang="en-GB" dirty="0"/>
              <a:t>/</a:t>
            </a:r>
            <a:r>
              <a:rPr lang="en-GB" dirty="0" err="1"/>
              <a:t>fieldList</a:t>
            </a:r>
            <a:r>
              <a:rPr lang="en-GB" dirty="0"/>
              <a:t>/2019%20High-Rise%20Residential%20Checklist.docx</a:t>
            </a:r>
          </a:p>
          <a:p>
            <a:r>
              <a:rPr lang="en-GB" dirty="0" err="1"/>
              <a:t>Nonresidential</a:t>
            </a:r>
            <a:r>
              <a:rPr lang="en-GB" dirty="0"/>
              <a:t> Checklist: https://</a:t>
            </a:r>
            <a:r>
              <a:rPr lang="en-GB" dirty="0" err="1"/>
              <a:t>localenergycodes.com</a:t>
            </a:r>
            <a:r>
              <a:rPr lang="en-GB" dirty="0"/>
              <a:t>/download/1458/</a:t>
            </a:r>
            <a:r>
              <a:rPr lang="en-GB" dirty="0" err="1"/>
              <a:t>file_path</a:t>
            </a:r>
            <a:r>
              <a:rPr lang="en-GB" dirty="0"/>
              <a:t>/</a:t>
            </a:r>
            <a:r>
              <a:rPr lang="en-GB" dirty="0" err="1"/>
              <a:t>fieldList</a:t>
            </a:r>
            <a:r>
              <a:rPr lang="en-GB" dirty="0"/>
              <a:t>/2019%20Nonresidential%20Checklist.docx</a:t>
            </a:r>
          </a:p>
          <a:p>
            <a:endParaRPr lang="en-GB" dirty="0"/>
          </a:p>
        </p:txBody>
      </p:sp>
      <p:sp>
        <p:nvSpPr>
          <p:cNvPr id="4" name="Slide Number Placeholder 3"/>
          <p:cNvSpPr>
            <a:spLocks noGrp="1"/>
          </p:cNvSpPr>
          <p:nvPr>
            <p:ph type="sldNum" sz="quarter" idx="5"/>
          </p:nvPr>
        </p:nvSpPr>
        <p:spPr/>
        <p:txBody>
          <a:bodyPr/>
          <a:lstStyle/>
          <a:p>
            <a:fld id="{0EA3B73B-3FC8-4C74-86C2-B74D215547CE}" type="slidenum">
              <a:rPr lang="en-GB" smtClean="0"/>
              <a:t>45</a:t>
            </a:fld>
            <a:endParaRPr lang="en-GB"/>
          </a:p>
        </p:txBody>
      </p:sp>
    </p:spTree>
    <p:extLst>
      <p:ext uri="{BB962C8B-B14F-4D97-AF65-F5344CB8AC3E}">
        <p14:creationId xmlns:p14="http://schemas.microsoft.com/office/powerpoint/2010/main" val="2524635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reach code uses Total EDR or EE EDR then the metric in performance threshold should be updated</a:t>
            </a:r>
          </a:p>
        </p:txBody>
      </p:sp>
      <p:sp>
        <p:nvSpPr>
          <p:cNvPr id="4" name="Slide Number Placeholder 3"/>
          <p:cNvSpPr>
            <a:spLocks noGrp="1"/>
          </p:cNvSpPr>
          <p:nvPr>
            <p:ph type="sldNum" sz="quarter" idx="5"/>
          </p:nvPr>
        </p:nvSpPr>
        <p:spPr/>
        <p:txBody>
          <a:bodyPr/>
          <a:lstStyle/>
          <a:p>
            <a:fld id="{36165489-170C-984E-A37D-FBE06F9369B1}" type="slidenum">
              <a:rPr lang="en-GB" smtClean="0"/>
              <a:t>46</a:t>
            </a:fld>
            <a:endParaRPr lang="en-GB" dirty="0"/>
          </a:p>
        </p:txBody>
      </p:sp>
    </p:spTree>
    <p:extLst>
      <p:ext uri="{BB962C8B-B14F-4D97-AF65-F5344CB8AC3E}">
        <p14:creationId xmlns:p14="http://schemas.microsoft.com/office/powerpoint/2010/main" val="26246721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414" name="Google Shape;414;p34:notes"/>
          <p:cNvSpPr txBox="1">
            <a:spLocks noGrp="1"/>
          </p:cNvSpPr>
          <p:nvPr>
            <p:ph type="sldNum" idx="12"/>
          </p:nvPr>
        </p:nvSpPr>
        <p:spPr>
          <a:xfrm>
            <a:off x="3884613" y="8685214"/>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a:t>47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3: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83" name="Google Shape;83;p3:notes"/>
          <p:cNvSpPr txBox="1">
            <a:spLocks noGrp="1"/>
          </p:cNvSpPr>
          <p:nvPr>
            <p:ph type="sldNum" idx="12"/>
          </p:nvPr>
        </p:nvSpPr>
        <p:spPr>
          <a:xfrm>
            <a:off x="3970941" y="52013475"/>
            <a:ext cx="3037840" cy="2747553"/>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4600"/>
              <a:buNone/>
            </a:pPr>
            <a:fld id="{00000000-1234-1234-1234-123412341234}" type="slidenum">
              <a:rPr lang="en-US" sz="4600"/>
              <a:t>4</a:t>
            </a:fld>
            <a:endParaRPr sz="4600"/>
          </a:p>
        </p:txBody>
      </p:sp>
    </p:spTree>
    <p:extLst>
      <p:ext uri="{BB962C8B-B14F-4D97-AF65-F5344CB8AC3E}">
        <p14:creationId xmlns:p14="http://schemas.microsoft.com/office/powerpoint/2010/main" val="1876791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endParaRPr dirty="0"/>
          </a:p>
        </p:txBody>
      </p:sp>
      <p:sp>
        <p:nvSpPr>
          <p:cNvPr id="550" name="Google Shape;550;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 checker may ask for equivalencies for appliances for </a:t>
            </a:r>
          </a:p>
        </p:txBody>
      </p:sp>
      <p:sp>
        <p:nvSpPr>
          <p:cNvPr id="4" name="Slide Number Placeholder 3"/>
          <p:cNvSpPr>
            <a:spLocks noGrp="1"/>
          </p:cNvSpPr>
          <p:nvPr>
            <p:ph type="sldNum" sz="quarter" idx="5"/>
          </p:nvPr>
        </p:nvSpPr>
        <p:spPr/>
        <p:txBody>
          <a:bodyPr/>
          <a:lstStyle/>
          <a:p>
            <a:fld id="{36165489-170C-984E-A37D-FBE06F9369B1}" type="slidenum">
              <a:rPr lang="en-GB" smtClean="0"/>
              <a:t>53</a:t>
            </a:fld>
            <a:endParaRPr lang="en-GB" dirty="0"/>
          </a:p>
        </p:txBody>
      </p:sp>
    </p:spTree>
    <p:extLst>
      <p:ext uri="{BB962C8B-B14F-4D97-AF65-F5344CB8AC3E}">
        <p14:creationId xmlns:p14="http://schemas.microsoft.com/office/powerpoint/2010/main" val="5387411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54</a:t>
            </a:fld>
            <a:endParaRPr lang="en-GB" dirty="0"/>
          </a:p>
        </p:txBody>
      </p:sp>
    </p:spTree>
    <p:extLst>
      <p:ext uri="{BB962C8B-B14F-4D97-AF65-F5344CB8AC3E}">
        <p14:creationId xmlns:p14="http://schemas.microsoft.com/office/powerpoint/2010/main" val="18478530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55</a:t>
            </a:fld>
            <a:endParaRPr lang="en-GB" dirty="0"/>
          </a:p>
        </p:txBody>
      </p:sp>
    </p:spTree>
    <p:extLst>
      <p:ext uri="{BB962C8B-B14F-4D97-AF65-F5344CB8AC3E}">
        <p14:creationId xmlns:p14="http://schemas.microsoft.com/office/powerpoint/2010/main" val="32967643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reach code uses Total EDR or EE EDR then the metric in performance threshold should be updated</a:t>
            </a:r>
          </a:p>
        </p:txBody>
      </p:sp>
      <p:sp>
        <p:nvSpPr>
          <p:cNvPr id="4" name="Slide Number Placeholder 3"/>
          <p:cNvSpPr>
            <a:spLocks noGrp="1"/>
          </p:cNvSpPr>
          <p:nvPr>
            <p:ph type="sldNum" sz="quarter" idx="5"/>
          </p:nvPr>
        </p:nvSpPr>
        <p:spPr/>
        <p:txBody>
          <a:bodyPr/>
          <a:lstStyle/>
          <a:p>
            <a:fld id="{36165489-170C-984E-A37D-FBE06F9369B1}" type="slidenum">
              <a:rPr lang="en-GB" smtClean="0"/>
              <a:t>56</a:t>
            </a:fld>
            <a:endParaRPr lang="en-GB" dirty="0"/>
          </a:p>
        </p:txBody>
      </p:sp>
    </p:spTree>
    <p:extLst>
      <p:ext uri="{BB962C8B-B14F-4D97-AF65-F5344CB8AC3E}">
        <p14:creationId xmlns:p14="http://schemas.microsoft.com/office/powerpoint/2010/main" val="29501691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reach code uses Total EDR or EE EDR then the metric in performance threshold should be updated</a:t>
            </a:r>
          </a:p>
        </p:txBody>
      </p:sp>
      <p:sp>
        <p:nvSpPr>
          <p:cNvPr id="4" name="Slide Number Placeholder 3"/>
          <p:cNvSpPr>
            <a:spLocks noGrp="1"/>
          </p:cNvSpPr>
          <p:nvPr>
            <p:ph type="sldNum" sz="quarter" idx="5"/>
          </p:nvPr>
        </p:nvSpPr>
        <p:spPr/>
        <p:txBody>
          <a:bodyPr/>
          <a:lstStyle/>
          <a:p>
            <a:fld id="{36165489-170C-984E-A37D-FBE06F9369B1}" type="slidenum">
              <a:rPr lang="en-GB" smtClean="0"/>
              <a:t>57</a:t>
            </a:fld>
            <a:endParaRPr lang="en-GB" dirty="0"/>
          </a:p>
        </p:txBody>
      </p:sp>
    </p:spTree>
    <p:extLst>
      <p:ext uri="{BB962C8B-B14F-4D97-AF65-F5344CB8AC3E}">
        <p14:creationId xmlns:p14="http://schemas.microsoft.com/office/powerpoint/2010/main" val="10618017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60</a:t>
            </a:fld>
            <a:endParaRPr lang="en-GB" dirty="0"/>
          </a:p>
        </p:txBody>
      </p:sp>
    </p:spTree>
    <p:extLst>
      <p:ext uri="{BB962C8B-B14F-4D97-AF65-F5344CB8AC3E}">
        <p14:creationId xmlns:p14="http://schemas.microsoft.com/office/powerpoint/2010/main" val="2008933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 new multifamily project (apartment building) 2016</a:t>
            </a:r>
          </a:p>
          <a:p>
            <a:pPr lvl="0"/>
            <a:r>
              <a:rPr lang="en-US" sz="1200" kern="1200" dirty="0">
                <a:solidFill>
                  <a:schemeClr val="tx1"/>
                </a:solidFill>
                <a:effectLst/>
                <a:latin typeface="+mn-lt"/>
                <a:ea typeface="+mn-ea"/>
                <a:cs typeface="+mn-cs"/>
              </a:rPr>
              <a:t>A new commercial shell project (office/warehouse) 2016</a:t>
            </a:r>
          </a:p>
          <a:p>
            <a:pPr lvl="0"/>
            <a:r>
              <a:rPr lang="en-US" sz="1200" kern="1200" dirty="0">
                <a:solidFill>
                  <a:schemeClr val="tx1"/>
                </a:solidFill>
                <a:effectLst/>
                <a:latin typeface="+mn-lt"/>
                <a:ea typeface="+mn-ea"/>
                <a:cs typeface="+mn-cs"/>
              </a:rPr>
              <a:t>A TI for the commercial shell project in Item 2 - 2019</a:t>
            </a:r>
          </a:p>
          <a:p>
            <a:pPr lvl="0"/>
            <a:r>
              <a:rPr lang="en-US" sz="1200" kern="1200" dirty="0">
                <a:solidFill>
                  <a:schemeClr val="tx1"/>
                </a:solidFill>
                <a:effectLst/>
                <a:latin typeface="+mn-lt"/>
                <a:ea typeface="+mn-ea"/>
                <a:cs typeface="+mn-cs"/>
              </a:rPr>
              <a:t>A TI of an existing building project (convert retail to assembly) - 2019</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Item 1 and 2 were submitted prior to 1/1/2020, so it is under 2016 code (we don’t have any new large projects submitted since the new code cycle as you would expect).</a:t>
            </a:r>
          </a:p>
          <a:p>
            <a:r>
              <a:rPr lang="en-US" sz="1200" kern="1200" dirty="0">
                <a:solidFill>
                  <a:schemeClr val="tx1"/>
                </a:solidFill>
                <a:effectLst/>
                <a:latin typeface="+mn-lt"/>
                <a:ea typeface="+mn-ea"/>
                <a:cs typeface="+mn-cs"/>
              </a:rPr>
              <a:t>Item 3 and 4 were submitted after 1/1/2020, so it is under 2019 code.  All projects are still under review and not approved yet.</a:t>
            </a:r>
          </a:p>
          <a:p>
            <a:endParaRPr lang="en-US" dirty="0"/>
          </a:p>
          <a:p>
            <a:r>
              <a:rPr lang="en-US" dirty="0"/>
              <a:t>Now we are going to work through completing a plan review of a residential and non residential project from your </a:t>
            </a:r>
            <a:r>
              <a:rPr lang="en-US" dirty="0" err="1"/>
              <a:t>jursidfiction</a:t>
            </a:r>
            <a:r>
              <a:rPr lang="en-US" dirty="0"/>
              <a:t> . </a:t>
            </a:r>
          </a:p>
          <a:p>
            <a:endParaRPr lang="en-US" dirty="0"/>
          </a:p>
          <a:p>
            <a:r>
              <a:rPr lang="en-US" dirty="0"/>
              <a:t>We will use Form for Reach Code Compliance to document our work, even though this may not be your tool.  It may be potentially submitted by applicant. </a:t>
            </a:r>
          </a:p>
          <a:p>
            <a:r>
              <a:rPr lang="en-US" dirty="0"/>
              <a:t>Lets divided into two groups </a:t>
            </a:r>
          </a:p>
          <a:p>
            <a:pPr lvl="1"/>
            <a:r>
              <a:rPr lang="en-US" dirty="0"/>
              <a:t>One Residential plan review </a:t>
            </a:r>
          </a:p>
          <a:p>
            <a:pPr lvl="1"/>
            <a:r>
              <a:rPr lang="en-US" dirty="0"/>
              <a:t>One Non-Residential plan review </a:t>
            </a:r>
          </a:p>
          <a:p>
            <a:r>
              <a:rPr lang="en-US" dirty="0"/>
              <a:t>Document whether or not the plans comply with Electric preferred requirements and where you looked</a:t>
            </a:r>
          </a:p>
          <a:p>
            <a:r>
              <a:rPr lang="en-US" dirty="0"/>
              <a:t>Then we will come together as a group to review.  We will also discuss if the project was all-electric what would you be looking for.  What came out of this exercise for you? </a:t>
            </a:r>
          </a:p>
          <a:p>
            <a:r>
              <a:rPr lang="en-US" dirty="0"/>
              <a:t>Now lets discuss what you would look for in the fields-- Discuss inspections</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61</a:t>
            </a:fld>
            <a:endParaRPr lang="en-GB" dirty="0"/>
          </a:p>
        </p:txBody>
      </p:sp>
    </p:spTree>
    <p:extLst>
      <p:ext uri="{BB962C8B-B14F-4D97-AF65-F5344CB8AC3E}">
        <p14:creationId xmlns:p14="http://schemas.microsoft.com/office/powerpoint/2010/main" val="34061762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Online trainings, insert slides of sections of plan sets after each Low Rise Residential and the Non Residential slides.  The exercise will be a discussion with the team.  One team member will lead the discussion using the checklist and discuss what they see on the screen.  Each participant should have a printed out checklist in front of them or on a screen where they can see both the images and the checklist.</a:t>
            </a:r>
          </a:p>
        </p:txBody>
      </p:sp>
      <p:sp>
        <p:nvSpPr>
          <p:cNvPr id="4" name="Slide Number Placeholder 3"/>
          <p:cNvSpPr>
            <a:spLocks noGrp="1"/>
          </p:cNvSpPr>
          <p:nvPr>
            <p:ph type="sldNum" sz="quarter" idx="5"/>
          </p:nvPr>
        </p:nvSpPr>
        <p:spPr/>
        <p:txBody>
          <a:bodyPr/>
          <a:lstStyle/>
          <a:p>
            <a:fld id="{36165489-170C-984E-A37D-FBE06F9369B1}" type="slidenum">
              <a:rPr lang="en-GB" smtClean="0"/>
              <a:t>62</a:t>
            </a:fld>
            <a:endParaRPr lang="en-GB" dirty="0"/>
          </a:p>
        </p:txBody>
      </p:sp>
    </p:spTree>
    <p:extLst>
      <p:ext uri="{BB962C8B-B14F-4D97-AF65-F5344CB8AC3E}">
        <p14:creationId xmlns:p14="http://schemas.microsoft.com/office/powerpoint/2010/main" val="13167042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65</a:t>
            </a:fld>
            <a:endParaRPr lang="en-US"/>
          </a:p>
        </p:txBody>
      </p:sp>
    </p:spTree>
    <p:extLst>
      <p:ext uri="{BB962C8B-B14F-4D97-AF65-F5344CB8AC3E}">
        <p14:creationId xmlns:p14="http://schemas.microsoft.com/office/powerpoint/2010/main" val="122877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4: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endParaRPr/>
          </a:p>
        </p:txBody>
      </p:sp>
      <p:sp>
        <p:nvSpPr>
          <p:cNvPr id="96" name="Google Shape;96;p4: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0085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metric should be updated for the specific metric for the reach code. On this slide is Total EDR Margin  Other metrics include Total EDR or EE EDR Margin.  The potential threshold are listed below.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Proposed/ Built project shall have a Total EDR Margin of [6,8,9,10] OR Total EDR [5,8,10,11,12,13,15,22,23] or EE EDR Margin of [ 0,1,2,3,4,5] for single family</a:t>
            </a:r>
          </a:p>
          <a:p>
            <a:r>
              <a:rPr lang="en-US" sz="1200" b="0" i="0" u="none" strike="noStrike" kern="1200" baseline="0" dirty="0">
                <a:solidFill>
                  <a:schemeClr val="tx1"/>
                </a:solidFill>
                <a:latin typeface="+mn-lt"/>
                <a:ea typeface="+mn-ea"/>
                <a:cs typeface="+mn-cs"/>
              </a:rPr>
              <a:t>Proposed/ Built project shall have a Total EDR Margin of [6,8,9,10] OR Total EDR [5,8,10,11,12,13,15,22,23]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77</a:t>
            </a:fld>
            <a:endParaRPr lang="en-US"/>
          </a:p>
        </p:txBody>
      </p:sp>
    </p:spTree>
    <p:extLst>
      <p:ext uri="{BB962C8B-B14F-4D97-AF65-F5344CB8AC3E}">
        <p14:creationId xmlns:p14="http://schemas.microsoft.com/office/powerpoint/2010/main" val="19159837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78</a:t>
            </a:fld>
            <a:endParaRPr lang="en-US"/>
          </a:p>
        </p:txBody>
      </p:sp>
    </p:spTree>
    <p:extLst>
      <p:ext uri="{BB962C8B-B14F-4D97-AF65-F5344CB8AC3E}">
        <p14:creationId xmlns:p14="http://schemas.microsoft.com/office/powerpoint/2010/main" val="17531669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85</a:t>
            </a:fld>
            <a:endParaRPr lang="en-GB" dirty="0"/>
          </a:p>
        </p:txBody>
      </p:sp>
    </p:spTree>
    <p:extLst>
      <p:ext uri="{BB962C8B-B14F-4D97-AF65-F5344CB8AC3E}">
        <p14:creationId xmlns:p14="http://schemas.microsoft.com/office/powerpoint/2010/main" val="7138423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88</a:t>
            </a:fld>
            <a:endParaRPr lang="en-US"/>
          </a:p>
        </p:txBody>
      </p:sp>
    </p:spTree>
    <p:extLst>
      <p:ext uri="{BB962C8B-B14F-4D97-AF65-F5344CB8AC3E}">
        <p14:creationId xmlns:p14="http://schemas.microsoft.com/office/powerpoint/2010/main" val="13149372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89</a:t>
            </a:fld>
            <a:endParaRPr lang="en-US"/>
          </a:p>
        </p:txBody>
      </p:sp>
    </p:spTree>
    <p:extLst>
      <p:ext uri="{BB962C8B-B14F-4D97-AF65-F5344CB8AC3E}">
        <p14:creationId xmlns:p14="http://schemas.microsoft.com/office/powerpoint/2010/main" val="4639580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94</a:t>
            </a:fld>
            <a:endParaRPr lang="en-GB" dirty="0"/>
          </a:p>
        </p:txBody>
      </p:sp>
    </p:spTree>
    <p:extLst>
      <p:ext uri="{BB962C8B-B14F-4D97-AF65-F5344CB8AC3E}">
        <p14:creationId xmlns:p14="http://schemas.microsoft.com/office/powerpoint/2010/main" val="37965021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95</a:t>
            </a:fld>
            <a:endParaRPr lang="en-GB" dirty="0"/>
          </a:p>
        </p:txBody>
      </p:sp>
    </p:spTree>
    <p:extLst>
      <p:ext uri="{BB962C8B-B14F-4D97-AF65-F5344CB8AC3E}">
        <p14:creationId xmlns:p14="http://schemas.microsoft.com/office/powerpoint/2010/main" val="23253558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mention special building department access, Project Status Report (PSR), and "all green dots". (Field Inspection notes)</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97</a:t>
            </a:fld>
            <a:endParaRPr lang="en-GB" dirty="0"/>
          </a:p>
        </p:txBody>
      </p:sp>
    </p:spTree>
    <p:extLst>
      <p:ext uri="{BB962C8B-B14F-4D97-AF65-F5344CB8AC3E}">
        <p14:creationId xmlns:p14="http://schemas.microsoft.com/office/powerpoint/2010/main" val="2983629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mention that the energy code docs exist in electronic format are readily accessible on line via HERS registry.</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98</a:t>
            </a:fld>
            <a:endParaRPr lang="en-GB" dirty="0"/>
          </a:p>
        </p:txBody>
      </p:sp>
    </p:spTree>
    <p:extLst>
      <p:ext uri="{BB962C8B-B14F-4D97-AF65-F5344CB8AC3E}">
        <p14:creationId xmlns:p14="http://schemas.microsoft.com/office/powerpoint/2010/main" val="26122483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99</a:t>
            </a:fld>
            <a:endParaRPr lang="en-GB" dirty="0"/>
          </a:p>
        </p:txBody>
      </p:sp>
    </p:spTree>
    <p:extLst>
      <p:ext uri="{BB962C8B-B14F-4D97-AF65-F5344CB8AC3E}">
        <p14:creationId xmlns:p14="http://schemas.microsoft.com/office/powerpoint/2010/main" val="1128937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5: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endParaRPr/>
          </a:p>
        </p:txBody>
      </p:sp>
      <p:sp>
        <p:nvSpPr>
          <p:cNvPr id="103" name="Google Shape;103;p5: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Low Rise Residential Checklist: https://</a:t>
            </a:r>
            <a:r>
              <a:rPr lang="en-GB" dirty="0" err="1"/>
              <a:t>localenergycodes.com</a:t>
            </a:r>
            <a:r>
              <a:rPr lang="en-GB" dirty="0"/>
              <a:t>/download/1456/</a:t>
            </a:r>
            <a:r>
              <a:rPr lang="en-GB" dirty="0" err="1"/>
              <a:t>file_path</a:t>
            </a:r>
            <a:r>
              <a:rPr lang="en-GB" dirty="0"/>
              <a:t>/</a:t>
            </a:r>
            <a:r>
              <a:rPr lang="en-GB" dirty="0" err="1"/>
              <a:t>fieldList</a:t>
            </a:r>
            <a:r>
              <a:rPr lang="en-GB" dirty="0"/>
              <a:t>/2019%20Low-rise%20Residential%20Checklist.docx</a:t>
            </a:r>
          </a:p>
          <a:p>
            <a:r>
              <a:rPr lang="en-GB" dirty="0"/>
              <a:t>High Rise Residential Checklist: https://</a:t>
            </a:r>
            <a:r>
              <a:rPr lang="en-GB" dirty="0" err="1"/>
              <a:t>localenergycodes.com</a:t>
            </a:r>
            <a:r>
              <a:rPr lang="en-GB" dirty="0"/>
              <a:t>/download/1457/</a:t>
            </a:r>
            <a:r>
              <a:rPr lang="en-GB" dirty="0" err="1"/>
              <a:t>file_path</a:t>
            </a:r>
            <a:r>
              <a:rPr lang="en-GB" dirty="0"/>
              <a:t>/</a:t>
            </a:r>
            <a:r>
              <a:rPr lang="en-GB" dirty="0" err="1"/>
              <a:t>fieldList</a:t>
            </a:r>
            <a:r>
              <a:rPr lang="en-GB" dirty="0"/>
              <a:t>/2019%20High-Rise%20Residential%20Checklist.docx</a:t>
            </a:r>
          </a:p>
          <a:p>
            <a:r>
              <a:rPr lang="en-GB" dirty="0" err="1"/>
              <a:t>Nonresidential</a:t>
            </a:r>
            <a:r>
              <a:rPr lang="en-GB" dirty="0"/>
              <a:t> Checklist: https://</a:t>
            </a:r>
            <a:r>
              <a:rPr lang="en-GB" dirty="0" err="1"/>
              <a:t>localenergycodes.com</a:t>
            </a:r>
            <a:r>
              <a:rPr lang="en-GB" dirty="0"/>
              <a:t>/download/1458/</a:t>
            </a:r>
            <a:r>
              <a:rPr lang="en-GB" dirty="0" err="1"/>
              <a:t>file_path</a:t>
            </a:r>
            <a:r>
              <a:rPr lang="en-GB" dirty="0"/>
              <a:t>/</a:t>
            </a:r>
            <a:r>
              <a:rPr lang="en-GB" dirty="0" err="1"/>
              <a:t>fieldList</a:t>
            </a:r>
            <a:r>
              <a:rPr lang="en-GB" dirty="0"/>
              <a:t>/2019%20Nonresidential%20Checklist.docx</a:t>
            </a:r>
          </a:p>
          <a:p>
            <a:endParaRPr lang="en-GB" dirty="0"/>
          </a:p>
        </p:txBody>
      </p:sp>
      <p:sp>
        <p:nvSpPr>
          <p:cNvPr id="4" name="Slide Number Placeholder 3"/>
          <p:cNvSpPr>
            <a:spLocks noGrp="1"/>
          </p:cNvSpPr>
          <p:nvPr>
            <p:ph type="sldNum" sz="quarter" idx="5"/>
          </p:nvPr>
        </p:nvSpPr>
        <p:spPr/>
        <p:txBody>
          <a:bodyPr/>
          <a:lstStyle/>
          <a:p>
            <a:fld id="{0EA3B73B-3FC8-4C74-86C2-B74D215547CE}" type="slidenum">
              <a:rPr lang="en-GB" smtClean="0"/>
              <a:t>100</a:t>
            </a:fld>
            <a:endParaRPr lang="en-GB"/>
          </a:p>
        </p:txBody>
      </p:sp>
    </p:spTree>
    <p:extLst>
      <p:ext uri="{BB962C8B-B14F-4D97-AF65-F5344CB8AC3E}">
        <p14:creationId xmlns:p14="http://schemas.microsoft.com/office/powerpoint/2010/main" val="19289638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Low Rise Residential Checklist: https://</a:t>
            </a:r>
            <a:r>
              <a:rPr lang="en-GB" dirty="0" err="1"/>
              <a:t>localenergycodes.com</a:t>
            </a:r>
            <a:r>
              <a:rPr lang="en-GB" dirty="0"/>
              <a:t>/download/1456/</a:t>
            </a:r>
            <a:r>
              <a:rPr lang="en-GB" dirty="0" err="1"/>
              <a:t>file_path</a:t>
            </a:r>
            <a:r>
              <a:rPr lang="en-GB" dirty="0"/>
              <a:t>/</a:t>
            </a:r>
            <a:r>
              <a:rPr lang="en-GB" dirty="0" err="1"/>
              <a:t>fieldList</a:t>
            </a:r>
            <a:r>
              <a:rPr lang="en-GB" dirty="0"/>
              <a:t>/2019%20Low-rise%20Residential%20Checklist.docx</a:t>
            </a:r>
          </a:p>
          <a:p>
            <a:r>
              <a:rPr lang="en-GB" dirty="0"/>
              <a:t>High Rise Residential Checklist: https://</a:t>
            </a:r>
            <a:r>
              <a:rPr lang="en-GB" dirty="0" err="1"/>
              <a:t>localenergycodes.com</a:t>
            </a:r>
            <a:r>
              <a:rPr lang="en-GB" dirty="0"/>
              <a:t>/download/1457/</a:t>
            </a:r>
            <a:r>
              <a:rPr lang="en-GB" dirty="0" err="1"/>
              <a:t>file_path</a:t>
            </a:r>
            <a:r>
              <a:rPr lang="en-GB" dirty="0"/>
              <a:t>/</a:t>
            </a:r>
            <a:r>
              <a:rPr lang="en-GB" dirty="0" err="1"/>
              <a:t>fieldList</a:t>
            </a:r>
            <a:r>
              <a:rPr lang="en-GB" dirty="0"/>
              <a:t>/2019%20High-Rise%20Residential%20Checklist.docx</a:t>
            </a:r>
          </a:p>
          <a:p>
            <a:r>
              <a:rPr lang="en-GB" dirty="0" err="1"/>
              <a:t>Nonresidential</a:t>
            </a:r>
            <a:r>
              <a:rPr lang="en-GB" dirty="0"/>
              <a:t> Checklist: https://</a:t>
            </a:r>
            <a:r>
              <a:rPr lang="en-GB" dirty="0" err="1"/>
              <a:t>localenergycodes.com</a:t>
            </a:r>
            <a:r>
              <a:rPr lang="en-GB" dirty="0"/>
              <a:t>/download/1458/</a:t>
            </a:r>
            <a:r>
              <a:rPr lang="en-GB" dirty="0" err="1"/>
              <a:t>file_path</a:t>
            </a:r>
            <a:r>
              <a:rPr lang="en-GB" dirty="0"/>
              <a:t>/</a:t>
            </a:r>
            <a:r>
              <a:rPr lang="en-GB" dirty="0" err="1"/>
              <a:t>fieldList</a:t>
            </a:r>
            <a:r>
              <a:rPr lang="en-GB" dirty="0"/>
              <a:t>/2019%20Nonresidential%20Checklist.docx</a:t>
            </a:r>
          </a:p>
          <a:p>
            <a:endParaRPr lang="en-GB" dirty="0"/>
          </a:p>
        </p:txBody>
      </p:sp>
      <p:sp>
        <p:nvSpPr>
          <p:cNvPr id="4" name="Slide Number Placeholder 3"/>
          <p:cNvSpPr>
            <a:spLocks noGrp="1"/>
          </p:cNvSpPr>
          <p:nvPr>
            <p:ph type="sldNum" sz="quarter" idx="5"/>
          </p:nvPr>
        </p:nvSpPr>
        <p:spPr/>
        <p:txBody>
          <a:bodyPr/>
          <a:lstStyle/>
          <a:p>
            <a:fld id="{0EA3B73B-3FC8-4C74-86C2-B74D215547CE}" type="slidenum">
              <a:rPr lang="en-GB" smtClean="0"/>
              <a:t>101</a:t>
            </a:fld>
            <a:endParaRPr lang="en-GB"/>
          </a:p>
        </p:txBody>
      </p:sp>
    </p:spTree>
    <p:extLst>
      <p:ext uri="{BB962C8B-B14F-4D97-AF65-F5344CB8AC3E}">
        <p14:creationId xmlns:p14="http://schemas.microsoft.com/office/powerpoint/2010/main" val="12189944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42:notes"/>
          <p:cNvSpPr>
            <a:spLocks noGrp="1" noRot="1" noChangeAspect="1"/>
          </p:cNvSpPr>
          <p:nvPr>
            <p:ph type="sldImg" idx="2"/>
          </p:nvPr>
        </p:nvSpPr>
        <p:spPr>
          <a:xfrm>
            <a:off x="-12827000" y="6842125"/>
            <a:ext cx="32832675" cy="18468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42:notes"/>
          <p:cNvSpPr txBox="1">
            <a:spLocks noGrp="1"/>
          </p:cNvSpPr>
          <p:nvPr>
            <p:ph type="body" idx="1"/>
          </p:nvPr>
        </p:nvSpPr>
        <p:spPr>
          <a:xfrm>
            <a:off x="717921" y="26340274"/>
            <a:ext cx="5743334" cy="21551124"/>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endParaRPr>
              <a:latin typeface="Open Sans"/>
              <a:ea typeface="Open Sans"/>
              <a:cs typeface="Open Sans"/>
              <a:sym typeface="Open Sans"/>
            </a:endParaRPr>
          </a:p>
        </p:txBody>
      </p:sp>
      <p:sp>
        <p:nvSpPr>
          <p:cNvPr id="479" name="Google Shape;479;p42:notes"/>
          <p:cNvSpPr txBox="1">
            <a:spLocks noGrp="1"/>
          </p:cNvSpPr>
          <p:nvPr>
            <p:ph type="sldNum" idx="12"/>
          </p:nvPr>
        </p:nvSpPr>
        <p:spPr>
          <a:xfrm>
            <a:off x="4066538" y="51986876"/>
            <a:ext cx="3110973" cy="2746148"/>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1400"/>
              <a:buNone/>
            </a:pPr>
            <a:fld id="{00000000-1234-1234-1234-123412341234}" type="slidenum">
              <a:rPr lang="en-US"/>
              <a:t>102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Google Shape;562;p48:notes"/>
          <p:cNvSpPr>
            <a:spLocks noGrp="1" noRot="1" noChangeAspect="1"/>
          </p:cNvSpPr>
          <p:nvPr>
            <p:ph type="sldImg" idx="2"/>
          </p:nvPr>
        </p:nvSpPr>
        <p:spPr>
          <a:xfrm>
            <a:off x="-12827000" y="6842125"/>
            <a:ext cx="32832675" cy="18468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3" name="Google Shape;563;p48:notes"/>
          <p:cNvSpPr txBox="1">
            <a:spLocks noGrp="1"/>
          </p:cNvSpPr>
          <p:nvPr>
            <p:ph type="body" idx="1"/>
          </p:nvPr>
        </p:nvSpPr>
        <p:spPr>
          <a:xfrm>
            <a:off x="717921" y="26340274"/>
            <a:ext cx="5743334" cy="21551124"/>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r>
              <a:rPr lang="en-US">
                <a:latin typeface="Open Sans"/>
                <a:ea typeface="Open Sans"/>
                <a:cs typeface="Open Sans"/>
                <a:sym typeface="Open Sans"/>
              </a:rPr>
              <a:t>The CF1R-ALT-05 and the CF2R-ALT-05 are very similar.</a:t>
            </a:r>
            <a:endParaRPr>
              <a:latin typeface="Open Sans"/>
              <a:ea typeface="Open Sans"/>
              <a:cs typeface="Open Sans"/>
              <a:sym typeface="Open Sans"/>
            </a:endParaRPr>
          </a:p>
        </p:txBody>
      </p:sp>
      <p:sp>
        <p:nvSpPr>
          <p:cNvPr id="564" name="Google Shape;564;p48:notes"/>
          <p:cNvSpPr txBox="1">
            <a:spLocks noGrp="1"/>
          </p:cNvSpPr>
          <p:nvPr>
            <p:ph type="sldNum" idx="12"/>
          </p:nvPr>
        </p:nvSpPr>
        <p:spPr>
          <a:xfrm>
            <a:off x="4066538" y="51986876"/>
            <a:ext cx="3110973" cy="2746148"/>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1400"/>
              <a:buNone/>
            </a:pPr>
            <a:fld id="{00000000-1234-1234-1234-123412341234}" type="slidenum">
              <a:rPr lang="en-US"/>
              <a:t>104</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47:notes"/>
          <p:cNvSpPr>
            <a:spLocks noGrp="1" noRot="1" noChangeAspect="1"/>
          </p:cNvSpPr>
          <p:nvPr>
            <p:ph type="sldImg" idx="2"/>
          </p:nvPr>
        </p:nvSpPr>
        <p:spPr>
          <a:xfrm>
            <a:off x="-12827000" y="6842125"/>
            <a:ext cx="32832675" cy="18468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47:notes"/>
          <p:cNvSpPr txBox="1">
            <a:spLocks noGrp="1"/>
          </p:cNvSpPr>
          <p:nvPr>
            <p:ph type="body" idx="1"/>
          </p:nvPr>
        </p:nvSpPr>
        <p:spPr>
          <a:xfrm>
            <a:off x="717921" y="26340274"/>
            <a:ext cx="5743334" cy="21551124"/>
          </a:xfrm>
          <a:prstGeom prst="rect">
            <a:avLst/>
          </a:prstGeom>
          <a:noFill/>
          <a:ln>
            <a:noFill/>
          </a:ln>
        </p:spPr>
        <p:txBody>
          <a:bodyPr spcFirstLastPara="1" wrap="square" lIns="178475" tIns="89225" rIns="178475" bIns="892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t>If the reach code uses Total EDR or EE EDR then the metric in performance threshold should be updated</a:t>
            </a:r>
            <a:endParaRPr/>
          </a:p>
        </p:txBody>
      </p:sp>
      <p:sp>
        <p:nvSpPr>
          <p:cNvPr id="547" name="Google Shape;547;p47:notes"/>
          <p:cNvSpPr txBox="1">
            <a:spLocks noGrp="1"/>
          </p:cNvSpPr>
          <p:nvPr>
            <p:ph type="sldNum" idx="12"/>
          </p:nvPr>
        </p:nvSpPr>
        <p:spPr>
          <a:xfrm>
            <a:off x="4066538" y="51986876"/>
            <a:ext cx="3110973" cy="2746148"/>
          </a:xfrm>
          <a:prstGeom prst="rect">
            <a:avLst/>
          </a:prstGeom>
          <a:noFill/>
          <a:ln>
            <a:noFill/>
          </a:ln>
        </p:spPr>
        <p:txBody>
          <a:bodyPr spcFirstLastPara="1" wrap="square" lIns="178475" tIns="89225" rIns="178475" bIns="89225" anchor="b" anchorCtr="0">
            <a:noAutofit/>
          </a:bodyPr>
          <a:lstStyle/>
          <a:p>
            <a:pPr marL="0" lvl="0" indent="0" algn="l" rtl="0">
              <a:lnSpc>
                <a:spcPct val="100000"/>
              </a:lnSpc>
              <a:spcBef>
                <a:spcPts val="0"/>
              </a:spcBef>
              <a:spcAft>
                <a:spcPts val="0"/>
              </a:spcAft>
              <a:buSzPts val="1400"/>
              <a:buNone/>
            </a:pPr>
            <a:fld id="{00000000-1234-1234-1234-123412341234}" type="slidenum">
              <a:rPr lang="en-US"/>
              <a:t>105</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46:notes"/>
          <p:cNvSpPr>
            <a:spLocks noGrp="1" noRot="1" noChangeAspect="1"/>
          </p:cNvSpPr>
          <p:nvPr>
            <p:ph type="sldImg" idx="2"/>
          </p:nvPr>
        </p:nvSpPr>
        <p:spPr>
          <a:xfrm>
            <a:off x="-12827000" y="6842125"/>
            <a:ext cx="32832675" cy="184689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4" name="Google Shape;534;p46:notes"/>
          <p:cNvSpPr txBox="1">
            <a:spLocks noGrp="1"/>
          </p:cNvSpPr>
          <p:nvPr>
            <p:ph type="body" idx="1"/>
          </p:nvPr>
        </p:nvSpPr>
        <p:spPr>
          <a:xfrm>
            <a:off x="717921" y="26340274"/>
            <a:ext cx="5743334" cy="21551124"/>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r>
              <a:rPr lang="en-US">
                <a:latin typeface="Open Sans"/>
                <a:ea typeface="Open Sans"/>
                <a:cs typeface="Open Sans"/>
                <a:sym typeface="Open Sans"/>
              </a:rPr>
              <a:t>The CF1R-ADD-02 and the CF2R-ADD-02 are very similar.  This is a Non-HERS registered form.</a:t>
            </a:r>
            <a:endParaRPr>
              <a:latin typeface="Open Sans"/>
              <a:ea typeface="Open Sans"/>
              <a:cs typeface="Open Sans"/>
              <a:sym typeface="Open Sans"/>
            </a:endParaRPr>
          </a:p>
        </p:txBody>
      </p:sp>
      <p:sp>
        <p:nvSpPr>
          <p:cNvPr id="535" name="Google Shape;535;p46:notes"/>
          <p:cNvSpPr txBox="1">
            <a:spLocks noGrp="1"/>
          </p:cNvSpPr>
          <p:nvPr>
            <p:ph type="sldNum" idx="12"/>
          </p:nvPr>
        </p:nvSpPr>
        <p:spPr>
          <a:xfrm>
            <a:off x="4066538" y="51986876"/>
            <a:ext cx="3110973" cy="2746148"/>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1400"/>
              <a:buNone/>
            </a:pPr>
            <a:fld id="{00000000-1234-1234-1234-123412341234}" type="slidenum">
              <a:rPr lang="en-US"/>
              <a:t>106</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 checker may ask for equivalencies for appliances for </a:t>
            </a:r>
          </a:p>
        </p:txBody>
      </p:sp>
      <p:sp>
        <p:nvSpPr>
          <p:cNvPr id="4" name="Slide Number Placeholder 3"/>
          <p:cNvSpPr>
            <a:spLocks noGrp="1"/>
          </p:cNvSpPr>
          <p:nvPr>
            <p:ph type="sldNum" sz="quarter" idx="5"/>
          </p:nvPr>
        </p:nvSpPr>
        <p:spPr/>
        <p:txBody>
          <a:bodyPr/>
          <a:lstStyle/>
          <a:p>
            <a:fld id="{36165489-170C-984E-A37D-FBE06F9369B1}" type="slidenum">
              <a:rPr lang="en-GB" smtClean="0"/>
              <a:t>109</a:t>
            </a:fld>
            <a:endParaRPr lang="en-GB" dirty="0"/>
          </a:p>
        </p:txBody>
      </p:sp>
    </p:spTree>
    <p:extLst>
      <p:ext uri="{BB962C8B-B14F-4D97-AF65-F5344CB8AC3E}">
        <p14:creationId xmlns:p14="http://schemas.microsoft.com/office/powerpoint/2010/main" val="34423181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110</a:t>
            </a:fld>
            <a:endParaRPr lang="en-GB" dirty="0"/>
          </a:p>
        </p:txBody>
      </p:sp>
    </p:spTree>
    <p:extLst>
      <p:ext uri="{BB962C8B-B14F-4D97-AF65-F5344CB8AC3E}">
        <p14:creationId xmlns:p14="http://schemas.microsoft.com/office/powerpoint/2010/main" val="9431251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111</a:t>
            </a:fld>
            <a:endParaRPr lang="en-GB" dirty="0"/>
          </a:p>
        </p:txBody>
      </p:sp>
    </p:spTree>
    <p:extLst>
      <p:ext uri="{BB962C8B-B14F-4D97-AF65-F5344CB8AC3E}">
        <p14:creationId xmlns:p14="http://schemas.microsoft.com/office/powerpoint/2010/main" val="177173952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reach code uses Total EDR or EE EDR then the metric in performance threshold should be updated</a:t>
            </a:r>
          </a:p>
        </p:txBody>
      </p:sp>
      <p:sp>
        <p:nvSpPr>
          <p:cNvPr id="4" name="Slide Number Placeholder 3"/>
          <p:cNvSpPr>
            <a:spLocks noGrp="1"/>
          </p:cNvSpPr>
          <p:nvPr>
            <p:ph type="sldNum" sz="quarter" idx="5"/>
          </p:nvPr>
        </p:nvSpPr>
        <p:spPr/>
        <p:txBody>
          <a:bodyPr/>
          <a:lstStyle/>
          <a:p>
            <a:fld id="{36165489-170C-984E-A37D-FBE06F9369B1}" type="slidenum">
              <a:rPr lang="en-GB" smtClean="0"/>
              <a:t>112</a:t>
            </a:fld>
            <a:endParaRPr lang="en-GB" dirty="0"/>
          </a:p>
        </p:txBody>
      </p:sp>
    </p:spTree>
    <p:extLst>
      <p:ext uri="{BB962C8B-B14F-4D97-AF65-F5344CB8AC3E}">
        <p14:creationId xmlns:p14="http://schemas.microsoft.com/office/powerpoint/2010/main" val="753016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9:notes"/>
          <p:cNvSpPr>
            <a:spLocks noGrp="1" noRot="1" noChangeAspect="1"/>
          </p:cNvSpPr>
          <p:nvPr>
            <p:ph type="sldImg" idx="2"/>
          </p:nvPr>
        </p:nvSpPr>
        <p:spPr>
          <a:xfrm>
            <a:off x="-12920663" y="6845300"/>
            <a:ext cx="32851726" cy="1847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9:notes"/>
          <p:cNvSpPr txBox="1">
            <a:spLocks noGrp="1"/>
          </p:cNvSpPr>
          <p:nvPr>
            <p:ph type="body" idx="1"/>
          </p:nvPr>
        </p:nvSpPr>
        <p:spPr>
          <a:xfrm>
            <a:off x="701043" y="26353750"/>
            <a:ext cx="5608319" cy="21562151"/>
          </a:xfrm>
          <a:prstGeom prst="rect">
            <a:avLst/>
          </a:prstGeom>
          <a:noFill/>
          <a:ln>
            <a:noFill/>
          </a:ln>
        </p:spPr>
        <p:txBody>
          <a:bodyPr spcFirstLastPara="1" wrap="square" lIns="178475" tIns="89225" rIns="178475" bIns="89225" anchor="t" anchorCtr="0">
            <a:noAutofit/>
          </a:bodyPr>
          <a:lstStyle/>
          <a:p>
            <a:pPr marL="0" lvl="0" indent="0" algn="l" rtl="0">
              <a:lnSpc>
                <a:spcPct val="100000"/>
              </a:lnSpc>
              <a:spcBef>
                <a:spcPts val="0"/>
              </a:spcBef>
              <a:spcAft>
                <a:spcPts val="0"/>
              </a:spcAft>
              <a:buSzPts val="1400"/>
              <a:buNone/>
            </a:pPr>
            <a:r>
              <a:rPr lang="en-US">
                <a:latin typeface="Open Sans"/>
                <a:ea typeface="Open Sans"/>
                <a:cs typeface="Open Sans"/>
                <a:sym typeface="Open Sans"/>
              </a:rPr>
              <a:t>Help instructor to give context for the module; setting time expectations per section</a:t>
            </a:r>
            <a:endParaRPr>
              <a:latin typeface="Open Sans"/>
              <a:ea typeface="Open Sans"/>
              <a:cs typeface="Open Sans"/>
              <a:sym typeface="Open Sans"/>
            </a:endParaRPr>
          </a:p>
          <a:p>
            <a:pPr marL="0" lvl="0" indent="0" algn="l" rtl="0">
              <a:lnSpc>
                <a:spcPct val="100000"/>
              </a:lnSpc>
              <a:spcBef>
                <a:spcPts val="0"/>
              </a:spcBef>
              <a:spcAft>
                <a:spcPts val="0"/>
              </a:spcAft>
              <a:buSzPts val="1400"/>
              <a:buNone/>
            </a:pPr>
            <a:r>
              <a:rPr lang="en-US">
                <a:latin typeface="Open Sans"/>
                <a:ea typeface="Open Sans"/>
                <a:cs typeface="Open Sans"/>
                <a:sym typeface="Open Sans"/>
              </a:rPr>
              <a:t>Allow time for discussion and questions</a:t>
            </a:r>
            <a:endParaRPr>
              <a:latin typeface="Open Sans"/>
              <a:ea typeface="Open Sans"/>
              <a:cs typeface="Open Sans"/>
              <a:sym typeface="Open Sans"/>
            </a:endParaRPr>
          </a:p>
          <a:p>
            <a:pPr marL="0" lvl="0" indent="0" algn="l" rtl="0">
              <a:lnSpc>
                <a:spcPct val="100000"/>
              </a:lnSpc>
              <a:spcBef>
                <a:spcPts val="0"/>
              </a:spcBef>
              <a:spcAft>
                <a:spcPts val="0"/>
              </a:spcAft>
              <a:buSzPts val="1400"/>
              <a:buNone/>
            </a:pPr>
            <a:endParaRPr>
              <a:latin typeface="Open Sans"/>
              <a:ea typeface="Open Sans"/>
              <a:cs typeface="Open Sans"/>
              <a:sym typeface="Open Sans"/>
            </a:endParaRPr>
          </a:p>
        </p:txBody>
      </p:sp>
      <p:sp>
        <p:nvSpPr>
          <p:cNvPr id="133" name="Google Shape;133;p9:notes"/>
          <p:cNvSpPr txBox="1">
            <a:spLocks noGrp="1"/>
          </p:cNvSpPr>
          <p:nvPr>
            <p:ph type="sldNum" idx="12"/>
          </p:nvPr>
        </p:nvSpPr>
        <p:spPr>
          <a:xfrm>
            <a:off x="3970941" y="52013475"/>
            <a:ext cx="3037840" cy="2747553"/>
          </a:xfrm>
          <a:prstGeom prst="rect">
            <a:avLst/>
          </a:prstGeom>
          <a:noFill/>
          <a:ln>
            <a:noFill/>
          </a:ln>
        </p:spPr>
        <p:txBody>
          <a:bodyPr spcFirstLastPara="1" wrap="square" lIns="178475" tIns="89225" rIns="178475" bIns="89225"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reach code uses Total EDR or EE EDR then the metric in performance threshold should be updated</a:t>
            </a:r>
          </a:p>
        </p:txBody>
      </p:sp>
      <p:sp>
        <p:nvSpPr>
          <p:cNvPr id="4" name="Slide Number Placeholder 3"/>
          <p:cNvSpPr>
            <a:spLocks noGrp="1"/>
          </p:cNvSpPr>
          <p:nvPr>
            <p:ph type="sldNum" sz="quarter" idx="5"/>
          </p:nvPr>
        </p:nvSpPr>
        <p:spPr/>
        <p:txBody>
          <a:bodyPr/>
          <a:lstStyle/>
          <a:p>
            <a:fld id="{36165489-170C-984E-A37D-FBE06F9369B1}" type="slidenum">
              <a:rPr lang="en-GB" smtClean="0"/>
              <a:t>113</a:t>
            </a:fld>
            <a:endParaRPr lang="en-GB" dirty="0"/>
          </a:p>
        </p:txBody>
      </p:sp>
    </p:spTree>
    <p:extLst>
      <p:ext uri="{BB962C8B-B14F-4D97-AF65-F5344CB8AC3E}">
        <p14:creationId xmlns:p14="http://schemas.microsoft.com/office/powerpoint/2010/main" val="7659698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116</a:t>
            </a:fld>
            <a:endParaRPr lang="en-GB" dirty="0"/>
          </a:p>
        </p:txBody>
      </p:sp>
    </p:spTree>
    <p:extLst>
      <p:ext uri="{BB962C8B-B14F-4D97-AF65-F5344CB8AC3E}">
        <p14:creationId xmlns:p14="http://schemas.microsoft.com/office/powerpoint/2010/main" val="22206855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 new multifamily project (apartment building) 2016</a:t>
            </a:r>
          </a:p>
          <a:p>
            <a:pPr lvl="0"/>
            <a:r>
              <a:rPr lang="en-US" sz="1200" kern="1200" dirty="0">
                <a:solidFill>
                  <a:schemeClr val="tx1"/>
                </a:solidFill>
                <a:effectLst/>
                <a:latin typeface="+mn-lt"/>
                <a:ea typeface="+mn-ea"/>
                <a:cs typeface="+mn-cs"/>
              </a:rPr>
              <a:t>A new commercial shell project (office/warehouse) 2016</a:t>
            </a:r>
          </a:p>
          <a:p>
            <a:pPr lvl="0"/>
            <a:r>
              <a:rPr lang="en-US" sz="1200" kern="1200" dirty="0">
                <a:solidFill>
                  <a:schemeClr val="tx1"/>
                </a:solidFill>
                <a:effectLst/>
                <a:latin typeface="+mn-lt"/>
                <a:ea typeface="+mn-ea"/>
                <a:cs typeface="+mn-cs"/>
              </a:rPr>
              <a:t>A TI for the commercial shell project in Item 2 - 2019</a:t>
            </a:r>
          </a:p>
          <a:p>
            <a:pPr lvl="0"/>
            <a:r>
              <a:rPr lang="en-US" sz="1200" kern="1200" dirty="0">
                <a:solidFill>
                  <a:schemeClr val="tx1"/>
                </a:solidFill>
                <a:effectLst/>
                <a:latin typeface="+mn-lt"/>
                <a:ea typeface="+mn-ea"/>
                <a:cs typeface="+mn-cs"/>
              </a:rPr>
              <a:t>A TI of an existing building project (convert retail to assembly) - 2019</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Item 1 and 2 were submitted prior to 1/1/2020, so it is under 2016 code (we don’t have any new large projects submitted since the new code cycle as you would expect).</a:t>
            </a:r>
          </a:p>
          <a:p>
            <a:r>
              <a:rPr lang="en-US" sz="1200" kern="1200" dirty="0">
                <a:solidFill>
                  <a:schemeClr val="tx1"/>
                </a:solidFill>
                <a:effectLst/>
                <a:latin typeface="+mn-lt"/>
                <a:ea typeface="+mn-ea"/>
                <a:cs typeface="+mn-cs"/>
              </a:rPr>
              <a:t>Item 3 and 4 were submitted after 1/1/2020, so it is under 2019 code.  All projects are still under review and not approved yet.</a:t>
            </a:r>
          </a:p>
          <a:p>
            <a:endParaRPr lang="en-US" dirty="0"/>
          </a:p>
          <a:p>
            <a:r>
              <a:rPr lang="en-US" dirty="0"/>
              <a:t>Now we are going to work through completing a plan review of a residential and non residential project from your </a:t>
            </a:r>
            <a:r>
              <a:rPr lang="en-US" dirty="0" err="1"/>
              <a:t>jursidfiction</a:t>
            </a:r>
            <a:r>
              <a:rPr lang="en-US" dirty="0"/>
              <a:t> . </a:t>
            </a:r>
          </a:p>
          <a:p>
            <a:endParaRPr lang="en-US" dirty="0"/>
          </a:p>
          <a:p>
            <a:r>
              <a:rPr lang="en-US" dirty="0"/>
              <a:t>We will use Form for Reach Code Compliance to document our work, even though this may not be your tool.  It may be potentially submitted by applicant. </a:t>
            </a:r>
          </a:p>
          <a:p>
            <a:r>
              <a:rPr lang="en-US" dirty="0"/>
              <a:t>Lets divided into two groups </a:t>
            </a:r>
          </a:p>
          <a:p>
            <a:pPr lvl="1"/>
            <a:r>
              <a:rPr lang="en-US" dirty="0"/>
              <a:t>One Residential plan review </a:t>
            </a:r>
          </a:p>
          <a:p>
            <a:pPr lvl="1"/>
            <a:r>
              <a:rPr lang="en-US" dirty="0"/>
              <a:t>One Non-Residential plan review </a:t>
            </a:r>
          </a:p>
          <a:p>
            <a:r>
              <a:rPr lang="en-US" dirty="0"/>
              <a:t>Document whether or not the plans comply with Electric preferred requirements and where you looked</a:t>
            </a:r>
          </a:p>
          <a:p>
            <a:r>
              <a:rPr lang="en-US" dirty="0"/>
              <a:t>Then we will come together as a group to review.  We will also discuss if the project was all-electric what would you be looking for.  What came out of this exercise for you? </a:t>
            </a:r>
          </a:p>
          <a:p>
            <a:r>
              <a:rPr lang="en-US" dirty="0"/>
              <a:t>Now lets discuss what you would look for in the fields-- Discuss inspections</a:t>
            </a:r>
          </a:p>
          <a:p>
            <a:endParaRPr lang="en-US" dirty="0"/>
          </a:p>
        </p:txBody>
      </p:sp>
      <p:sp>
        <p:nvSpPr>
          <p:cNvPr id="4" name="Slide Number Placeholder 3"/>
          <p:cNvSpPr>
            <a:spLocks noGrp="1"/>
          </p:cNvSpPr>
          <p:nvPr>
            <p:ph type="sldNum" sz="quarter" idx="5"/>
          </p:nvPr>
        </p:nvSpPr>
        <p:spPr/>
        <p:txBody>
          <a:bodyPr/>
          <a:lstStyle/>
          <a:p>
            <a:fld id="{36165489-170C-984E-A37D-FBE06F9369B1}" type="slidenum">
              <a:rPr lang="en-GB" smtClean="0"/>
              <a:t>117</a:t>
            </a:fld>
            <a:endParaRPr lang="en-GB" dirty="0"/>
          </a:p>
        </p:txBody>
      </p:sp>
    </p:spTree>
    <p:extLst>
      <p:ext uri="{BB962C8B-B14F-4D97-AF65-F5344CB8AC3E}">
        <p14:creationId xmlns:p14="http://schemas.microsoft.com/office/powerpoint/2010/main" val="35902036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Online trainings, insert slides of sections of plan sets after each Low Rise Residential and the Non Residential slides.  The exercise will be a discussion with the team.  One team member will lead the discussion using the checklist and discuss what they see on the screen.  Each participant should have a printed out checklist in front of them or on a screen where they can see both the images and the checklist.</a:t>
            </a:r>
          </a:p>
        </p:txBody>
      </p:sp>
      <p:sp>
        <p:nvSpPr>
          <p:cNvPr id="4" name="Slide Number Placeholder 3"/>
          <p:cNvSpPr>
            <a:spLocks noGrp="1"/>
          </p:cNvSpPr>
          <p:nvPr>
            <p:ph type="sldNum" sz="quarter" idx="5"/>
          </p:nvPr>
        </p:nvSpPr>
        <p:spPr/>
        <p:txBody>
          <a:bodyPr/>
          <a:lstStyle/>
          <a:p>
            <a:fld id="{36165489-170C-984E-A37D-FBE06F9369B1}" type="slidenum">
              <a:rPr lang="en-GB" smtClean="0"/>
              <a:t>118</a:t>
            </a:fld>
            <a:endParaRPr lang="en-GB" dirty="0"/>
          </a:p>
        </p:txBody>
      </p:sp>
    </p:spTree>
    <p:extLst>
      <p:ext uri="{BB962C8B-B14F-4D97-AF65-F5344CB8AC3E}">
        <p14:creationId xmlns:p14="http://schemas.microsoft.com/office/powerpoint/2010/main" val="32239872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120</a:t>
            </a:fld>
            <a:endParaRPr lang="en-US"/>
          </a:p>
        </p:txBody>
      </p:sp>
    </p:spTree>
    <p:extLst>
      <p:ext uri="{BB962C8B-B14F-4D97-AF65-F5344CB8AC3E}">
        <p14:creationId xmlns:p14="http://schemas.microsoft.com/office/powerpoint/2010/main" val="36841615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 wire</a:t>
            </a:r>
            <a:r>
              <a:rPr lang="en-US" baseline="0" dirty="0"/>
              <a:t> for HPWH</a:t>
            </a:r>
            <a:r>
              <a:rPr lang="en-US" dirty="0"/>
              <a:t> for code is 125V  20 amp receptacle – 120/240 3 wire 10 AWG</a:t>
            </a:r>
            <a:r>
              <a:rPr lang="en-US" baseline="0" dirty="0"/>
              <a:t> conductor  and for future 240V use.  </a:t>
            </a:r>
            <a:endParaRPr lang="en-US" dirty="0"/>
          </a:p>
        </p:txBody>
      </p:sp>
      <p:sp>
        <p:nvSpPr>
          <p:cNvPr id="4" name="Slide Number Placeholder 3"/>
          <p:cNvSpPr>
            <a:spLocks noGrp="1"/>
          </p:cNvSpPr>
          <p:nvPr>
            <p:ph type="sldNum" sz="quarter" idx="5"/>
          </p:nvPr>
        </p:nvSpPr>
        <p:spPr/>
        <p:txBody>
          <a:bodyPr/>
          <a:lstStyle/>
          <a:p>
            <a:fld id="{07C48EE4-7AB3-443F-8F70-311629EF59FA}" type="slidenum">
              <a:rPr lang="en-US" smtClean="0"/>
              <a:t>121</a:t>
            </a:fld>
            <a:endParaRPr lang="en-US"/>
          </a:p>
        </p:txBody>
      </p:sp>
    </p:spTree>
    <p:extLst>
      <p:ext uri="{BB962C8B-B14F-4D97-AF65-F5344CB8AC3E}">
        <p14:creationId xmlns:p14="http://schemas.microsoft.com/office/powerpoint/2010/main" val="50774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124</a:t>
            </a:fld>
            <a:endParaRPr lang="en-GB"/>
          </a:p>
        </p:txBody>
      </p:sp>
    </p:spTree>
    <p:extLst>
      <p:ext uri="{BB962C8B-B14F-4D97-AF65-F5344CB8AC3E}">
        <p14:creationId xmlns:p14="http://schemas.microsoft.com/office/powerpoint/2010/main" val="19259402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125</a:t>
            </a:fld>
            <a:endParaRPr lang="en-GB"/>
          </a:p>
        </p:txBody>
      </p:sp>
    </p:spTree>
    <p:extLst>
      <p:ext uri="{BB962C8B-B14F-4D97-AF65-F5344CB8AC3E}">
        <p14:creationId xmlns:p14="http://schemas.microsoft.com/office/powerpoint/2010/main" val="31648662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76A622A-4220-E04C-9D67-23EDDAD87A85}" type="slidenum">
              <a:rPr lang="en-GB" smtClean="0"/>
              <a:t>126</a:t>
            </a:fld>
            <a:endParaRPr lang="en-GB"/>
          </a:p>
        </p:txBody>
      </p:sp>
    </p:spTree>
    <p:extLst>
      <p:ext uri="{BB962C8B-B14F-4D97-AF65-F5344CB8AC3E}">
        <p14:creationId xmlns:p14="http://schemas.microsoft.com/office/powerpoint/2010/main" val="72000267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76A622A-4220-E04C-9D67-23EDDAD87A85}" type="slidenum">
              <a:rPr lang="en-GB" smtClean="0"/>
              <a:t>127</a:t>
            </a:fld>
            <a:endParaRPr lang="en-GB"/>
          </a:p>
        </p:txBody>
      </p:sp>
    </p:spTree>
    <p:extLst>
      <p:ext uri="{BB962C8B-B14F-4D97-AF65-F5344CB8AC3E}">
        <p14:creationId xmlns:p14="http://schemas.microsoft.com/office/powerpoint/2010/main" val="1959500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10</a:t>
            </a:fld>
            <a:endParaRPr lang="en-GB"/>
          </a:p>
        </p:txBody>
      </p:sp>
    </p:spTree>
    <p:extLst>
      <p:ext uri="{BB962C8B-B14F-4D97-AF65-F5344CB8AC3E}">
        <p14:creationId xmlns:p14="http://schemas.microsoft.com/office/powerpoint/2010/main" val="12123682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76A622A-4220-E04C-9D67-23EDDAD87A85}" type="slidenum">
              <a:rPr lang="en-GB" smtClean="0"/>
              <a:t>128</a:t>
            </a:fld>
            <a:endParaRPr lang="en-GB"/>
          </a:p>
        </p:txBody>
      </p:sp>
    </p:spTree>
    <p:extLst>
      <p:ext uri="{BB962C8B-B14F-4D97-AF65-F5344CB8AC3E}">
        <p14:creationId xmlns:p14="http://schemas.microsoft.com/office/powerpoint/2010/main" val="8863665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76A622A-4220-E04C-9D67-23EDDAD87A85}" type="slidenum">
              <a:rPr lang="en-GB" smtClean="0"/>
              <a:t>129</a:t>
            </a:fld>
            <a:endParaRPr lang="en-GB"/>
          </a:p>
        </p:txBody>
      </p:sp>
    </p:spTree>
    <p:extLst>
      <p:ext uri="{BB962C8B-B14F-4D97-AF65-F5344CB8AC3E}">
        <p14:creationId xmlns:p14="http://schemas.microsoft.com/office/powerpoint/2010/main" val="171901819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624.14 Electric vehicle charging loads shall be considered to be continuous loads. Where an automatic load management system is used, the maximum electric vehicle supply equipment load on a service or feeder shall be the maximum load permitted by the automatic load management system. </a:t>
            </a:r>
            <a:endParaRPr lang="en-GB" dirty="0"/>
          </a:p>
        </p:txBody>
      </p:sp>
      <p:sp>
        <p:nvSpPr>
          <p:cNvPr id="4" name="Slide Number Placeholder 3"/>
          <p:cNvSpPr>
            <a:spLocks noGrp="1"/>
          </p:cNvSpPr>
          <p:nvPr>
            <p:ph type="sldNum" sz="quarter" idx="5"/>
          </p:nvPr>
        </p:nvSpPr>
        <p:spPr/>
        <p:txBody>
          <a:bodyPr/>
          <a:lstStyle/>
          <a:p>
            <a:fld id="{C76A622A-4220-E04C-9D67-23EDDAD87A85}" type="slidenum">
              <a:rPr lang="en-GB" smtClean="0"/>
              <a:t>130</a:t>
            </a:fld>
            <a:endParaRPr lang="en-GB"/>
          </a:p>
        </p:txBody>
      </p:sp>
    </p:spTree>
    <p:extLst>
      <p:ext uri="{BB962C8B-B14F-4D97-AF65-F5344CB8AC3E}">
        <p14:creationId xmlns:p14="http://schemas.microsoft.com/office/powerpoint/2010/main" val="19049712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132</a:t>
            </a:fld>
            <a:endParaRPr lang="en-GB"/>
          </a:p>
        </p:txBody>
      </p:sp>
    </p:spTree>
    <p:extLst>
      <p:ext uri="{BB962C8B-B14F-4D97-AF65-F5344CB8AC3E}">
        <p14:creationId xmlns:p14="http://schemas.microsoft.com/office/powerpoint/2010/main" val="16038973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133</a:t>
            </a:fld>
            <a:endParaRPr lang="en-GB"/>
          </a:p>
        </p:txBody>
      </p:sp>
    </p:spTree>
    <p:extLst>
      <p:ext uri="{BB962C8B-B14F-4D97-AF65-F5344CB8AC3E}">
        <p14:creationId xmlns:p14="http://schemas.microsoft.com/office/powerpoint/2010/main" val="199369027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134</a:t>
            </a:fld>
            <a:endParaRPr lang="en-GB"/>
          </a:p>
        </p:txBody>
      </p:sp>
    </p:spTree>
    <p:extLst>
      <p:ext uri="{BB962C8B-B14F-4D97-AF65-F5344CB8AC3E}">
        <p14:creationId xmlns:p14="http://schemas.microsoft.com/office/powerpoint/2010/main" val="55163896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135</a:t>
            </a:fld>
            <a:endParaRPr lang="en-GB"/>
          </a:p>
        </p:txBody>
      </p:sp>
    </p:spTree>
    <p:extLst>
      <p:ext uri="{BB962C8B-B14F-4D97-AF65-F5344CB8AC3E}">
        <p14:creationId xmlns:p14="http://schemas.microsoft.com/office/powerpoint/2010/main" val="21906750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136</a:t>
            </a:fld>
            <a:endParaRPr lang="en-GB"/>
          </a:p>
        </p:txBody>
      </p:sp>
    </p:spTree>
    <p:extLst>
      <p:ext uri="{BB962C8B-B14F-4D97-AF65-F5344CB8AC3E}">
        <p14:creationId xmlns:p14="http://schemas.microsoft.com/office/powerpoint/2010/main" val="37195755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90:notes"/>
          <p:cNvSpPr>
            <a:spLocks noGrp="1" noRot="1" noChangeAspect="1"/>
          </p:cNvSpPr>
          <p:nvPr>
            <p:ph type="sldImg" idx="2"/>
          </p:nvPr>
        </p:nvSpPr>
        <p:spPr>
          <a:xfrm>
            <a:off x="-13171488" y="7011988"/>
            <a:ext cx="33658176" cy="189325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1" name="Google Shape;791;p90:notes"/>
          <p:cNvSpPr txBox="1">
            <a:spLocks noGrp="1"/>
          </p:cNvSpPr>
          <p:nvPr>
            <p:ph type="body" idx="1"/>
          </p:nvPr>
        </p:nvSpPr>
        <p:spPr>
          <a:xfrm>
            <a:off x="731525" y="26999767"/>
            <a:ext cx="5852159" cy="22090709"/>
          </a:xfrm>
          <a:prstGeom prst="rect">
            <a:avLst/>
          </a:prstGeom>
          <a:noFill/>
          <a:ln>
            <a:noFill/>
          </a:ln>
        </p:spPr>
        <p:txBody>
          <a:bodyPr spcFirstLastPara="1" wrap="square" lIns="185125" tIns="92550" rIns="185125" bIns="92550" anchor="t" anchorCtr="0">
            <a:noAutofit/>
          </a:bodyPr>
          <a:lstStyle/>
          <a:p>
            <a:pPr marL="457200" lvl="0" indent="-228600" algn="l" rtl="0">
              <a:lnSpc>
                <a:spcPct val="100000"/>
              </a:lnSpc>
              <a:spcBef>
                <a:spcPts val="0"/>
              </a:spcBef>
              <a:spcAft>
                <a:spcPts val="0"/>
              </a:spcAft>
              <a:buSzPts val="1400"/>
              <a:buNone/>
            </a:pPr>
            <a:r>
              <a:rPr lang="en-US" sz="1900">
                <a:solidFill>
                  <a:srgbClr val="808080"/>
                </a:solidFill>
                <a:latin typeface="Lato"/>
                <a:ea typeface="Lato"/>
                <a:cs typeface="Lato"/>
                <a:sym typeface="Lato"/>
              </a:rPr>
              <a:t>The 2022 code also added “new residential parking facilities” into this section of the code.</a:t>
            </a:r>
            <a:endParaRPr b="0" i="0">
              <a:solidFill>
                <a:srgbClr val="808080"/>
              </a:solidFill>
              <a:latin typeface="Lato"/>
              <a:ea typeface="Lato"/>
              <a:cs typeface="Lato"/>
              <a:sym typeface="Lato"/>
            </a:endParaRPr>
          </a:p>
          <a:p>
            <a:pPr marL="457200" lvl="0" indent="-228600" algn="l" rtl="0">
              <a:lnSpc>
                <a:spcPct val="100000"/>
              </a:lnSpc>
              <a:spcBef>
                <a:spcPts val="0"/>
              </a:spcBef>
              <a:spcAft>
                <a:spcPts val="0"/>
              </a:spcAft>
              <a:buSzPts val="1400"/>
              <a:buNone/>
            </a:pPr>
            <a:r>
              <a:rPr lang="en-US" sz="1900">
                <a:solidFill>
                  <a:srgbClr val="808080"/>
                </a:solidFill>
                <a:latin typeface="Lato"/>
                <a:ea typeface="Lato"/>
                <a:cs typeface="Lato"/>
                <a:sym typeface="Lato"/>
              </a:rPr>
              <a:t>The CalGreen Code separates this category into two groups – those buildings with less than 20 dwelling units and those with 20 dwelling units or more.</a:t>
            </a:r>
            <a:endParaRPr b="0" i="0">
              <a:solidFill>
                <a:srgbClr val="808080"/>
              </a:solidFill>
              <a:latin typeface="Lato"/>
              <a:ea typeface="Lato"/>
              <a:cs typeface="Lato"/>
              <a:sym typeface="Lato"/>
            </a:endParaRPr>
          </a:p>
        </p:txBody>
      </p:sp>
      <p:sp>
        <p:nvSpPr>
          <p:cNvPr id="792" name="Google Shape;792;p90:notes"/>
          <p:cNvSpPr txBox="1">
            <a:spLocks noGrp="1"/>
          </p:cNvSpPr>
          <p:nvPr>
            <p:ph type="sldNum" idx="12"/>
          </p:nvPr>
        </p:nvSpPr>
        <p:spPr>
          <a:xfrm>
            <a:off x="4143591" y="53288498"/>
            <a:ext cx="3169920" cy="2814904"/>
          </a:xfrm>
          <a:prstGeom prst="rect">
            <a:avLst/>
          </a:prstGeom>
          <a:noFill/>
          <a:ln>
            <a:noFill/>
          </a:ln>
        </p:spPr>
        <p:txBody>
          <a:bodyPr spcFirstLastPara="1" wrap="square" lIns="185125" tIns="92550" rIns="185125" bIns="92550" anchor="b" anchorCtr="0">
            <a:noAutofit/>
          </a:bodyPr>
          <a:lstStyle/>
          <a:p>
            <a:pPr marL="0" lvl="0" indent="0" algn="l" rtl="0">
              <a:lnSpc>
                <a:spcPct val="100000"/>
              </a:lnSpc>
              <a:spcBef>
                <a:spcPts val="0"/>
              </a:spcBef>
              <a:spcAft>
                <a:spcPts val="0"/>
              </a:spcAft>
              <a:buNone/>
            </a:pPr>
            <a:fld id="{00000000-1234-1234-1234-123412341234}" type="slidenum">
              <a:rPr lang="en-US"/>
              <a:t>137</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138</a:t>
            </a:fld>
            <a:endParaRPr lang="en-GB"/>
          </a:p>
        </p:txBody>
      </p:sp>
    </p:spTree>
    <p:extLst>
      <p:ext uri="{BB962C8B-B14F-4D97-AF65-F5344CB8AC3E}">
        <p14:creationId xmlns:p14="http://schemas.microsoft.com/office/powerpoint/2010/main" val="1169715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11</a:t>
            </a:fld>
            <a:endParaRPr lang="en-GB"/>
          </a:p>
        </p:txBody>
      </p:sp>
    </p:spTree>
    <p:extLst>
      <p:ext uri="{BB962C8B-B14F-4D97-AF65-F5344CB8AC3E}">
        <p14:creationId xmlns:p14="http://schemas.microsoft.com/office/powerpoint/2010/main" val="10147691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063A96-04FF-C840-B53B-F95EF44BD797}"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255496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063A96-04FF-C840-B53B-F95EF44BD797}"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582400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063A96-04FF-C840-B53B-F95EF44BD797}"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2234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063A96-04FF-C840-B53B-F95EF44BD797}"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79426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Berkeley.  Windsor is just low rise residential. </a:t>
            </a:r>
          </a:p>
        </p:txBody>
      </p:sp>
      <p:sp>
        <p:nvSpPr>
          <p:cNvPr id="4" name="Slide Number Placeholder 3"/>
          <p:cNvSpPr>
            <a:spLocks noGrp="1"/>
          </p:cNvSpPr>
          <p:nvPr>
            <p:ph type="sldNum" sz="quarter" idx="5"/>
          </p:nvPr>
        </p:nvSpPr>
        <p:spPr/>
        <p:txBody>
          <a:bodyPr/>
          <a:lstStyle/>
          <a:p>
            <a:fld id="{36165489-170C-984E-A37D-FBE06F9369B1}" type="slidenum">
              <a:rPr lang="en-GB" smtClean="0"/>
              <a:t>143</a:t>
            </a:fld>
            <a:endParaRPr lang="en-GB" dirty="0"/>
          </a:p>
        </p:txBody>
      </p:sp>
    </p:spTree>
    <p:extLst>
      <p:ext uri="{BB962C8B-B14F-4D97-AF65-F5344CB8AC3E}">
        <p14:creationId xmlns:p14="http://schemas.microsoft.com/office/powerpoint/2010/main" val="112911171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144</a:t>
            </a:fld>
            <a:endParaRPr lang="en-GB"/>
          </a:p>
        </p:txBody>
      </p:sp>
    </p:spTree>
    <p:extLst>
      <p:ext uri="{BB962C8B-B14F-4D97-AF65-F5344CB8AC3E}">
        <p14:creationId xmlns:p14="http://schemas.microsoft.com/office/powerpoint/2010/main" val="23182826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145</a:t>
            </a:fld>
            <a:endParaRPr lang="en-GB"/>
          </a:p>
        </p:txBody>
      </p:sp>
    </p:spTree>
    <p:extLst>
      <p:ext uri="{BB962C8B-B14F-4D97-AF65-F5344CB8AC3E}">
        <p14:creationId xmlns:p14="http://schemas.microsoft.com/office/powerpoint/2010/main" val="6407028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A3B73B-3FC8-4C74-86C2-B74D215547CE}" type="slidenum">
              <a:rPr lang="en-GB" smtClean="0"/>
              <a:t>146</a:t>
            </a:fld>
            <a:endParaRPr lang="en-GB"/>
          </a:p>
        </p:txBody>
      </p:sp>
    </p:spTree>
    <p:extLst>
      <p:ext uri="{BB962C8B-B14F-4D97-AF65-F5344CB8AC3E}">
        <p14:creationId xmlns:p14="http://schemas.microsoft.com/office/powerpoint/2010/main" val="17571395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A3B73B-3FC8-4C74-86C2-B74D215547CE}" type="slidenum">
              <a:rPr lang="en-GB" smtClean="0"/>
              <a:t>147</a:t>
            </a:fld>
            <a:endParaRPr lang="en-GB"/>
          </a:p>
        </p:txBody>
      </p:sp>
    </p:spTree>
    <p:extLst>
      <p:ext uri="{BB962C8B-B14F-4D97-AF65-F5344CB8AC3E}">
        <p14:creationId xmlns:p14="http://schemas.microsoft.com/office/powerpoint/2010/main" val="59995865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6165489-170C-984E-A37D-FBE06F9369B1}" type="slidenum">
              <a:rPr lang="en-GB" smtClean="0"/>
              <a:t>148</a:t>
            </a:fld>
            <a:endParaRPr lang="en-GB"/>
          </a:p>
        </p:txBody>
      </p:sp>
    </p:spTree>
    <p:extLst>
      <p:ext uri="{BB962C8B-B14F-4D97-AF65-F5344CB8AC3E}">
        <p14:creationId xmlns:p14="http://schemas.microsoft.com/office/powerpoint/2010/main" val="1441730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69CF2-53EF-5DCB-F0D7-77B14845D2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1EA1AB-76B7-75F9-A514-4EFAE02949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0574432-5C10-7B2A-00A7-72D2EC39CD2B}"/>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8349B21A-A882-E8A4-103D-50E6CA0BC4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68ADAF-EDDE-DE54-7EBE-29A3DBF269E1}"/>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381695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24CAC-4709-3200-C83F-C0CF6AC347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0F892F8-5996-EE2D-5A02-3846A1935B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C0AD10-BCD9-6341-D99F-14A67B1814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6FD368-F480-6169-A5B0-B5B496B09F38}"/>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a:extLst>
              <a:ext uri="{FF2B5EF4-FFF2-40B4-BE49-F238E27FC236}">
                <a16:creationId xmlns:a16="http://schemas.microsoft.com/office/drawing/2014/main" id="{CFC199A0-717D-88EC-1E5C-4A3538CE39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D2C27C-FA9A-6519-4063-7940EAAF4668}"/>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35239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67CDE-68FB-F868-CC3B-13D46D1822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E3BE3B-1817-F042-DC61-C768C452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2260C3-42A7-2445-4A7B-925B9A3F4115}"/>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072F6BD3-1129-C9E2-4662-F783333F46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648461-30D0-74C3-AEB0-8CB4C21F3BC7}"/>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3498138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A4A218-CBDD-4D0C-01E9-BFE4A94007E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45F2DE-C0C7-7D26-D7FE-E7862B5DD6E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442A75-69D4-46A1-85E8-EEB32C6B62A8}"/>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DF3C18C9-DF3B-739F-F8A2-2CAFA9E1D2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44E06E-AE6B-07CE-B5E8-5597846C63E2}"/>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506737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1153" y="4352668"/>
            <a:ext cx="8294068" cy="1685473"/>
          </a:xfrm>
        </p:spPr>
        <p:txBody>
          <a:bodyPr anchor="b" anchorCtr="0">
            <a:noAutofit/>
          </a:bodyPr>
          <a:lstStyle>
            <a:lvl1pPr>
              <a:defRPr sz="5000" baseline="0"/>
            </a:lvl1pPr>
          </a:lstStyle>
          <a:p>
            <a:r>
              <a:rPr lang="en-GB" dirty="0"/>
              <a:t>Click to edit Master title style</a:t>
            </a:r>
          </a:p>
        </p:txBody>
      </p:sp>
    </p:spTree>
    <p:extLst>
      <p:ext uri="{BB962C8B-B14F-4D97-AF65-F5344CB8AC3E}">
        <p14:creationId xmlns:p14="http://schemas.microsoft.com/office/powerpoint/2010/main" val="8444716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EB1C5D-8021-5542-BB0E-4F0A3F1A1EAF}"/>
              </a:ext>
            </a:extLst>
          </p:cNvPr>
          <p:cNvSpPr txBox="1"/>
          <p:nvPr userDrawn="1"/>
        </p:nvSpPr>
        <p:spPr>
          <a:xfrm>
            <a:off x="11366339" y="6215606"/>
            <a:ext cx="436338" cy="338554"/>
          </a:xfrm>
          <a:prstGeom prst="rect">
            <a:avLst/>
          </a:prstGeom>
          <a:noFill/>
        </p:spPr>
        <p:txBody>
          <a:bodyPr wrap="none" rtlCol="0">
            <a:spAutoFit/>
          </a:bodyPr>
          <a:lstStyle/>
          <a:p>
            <a:fld id="{F64FD301-D603-6647-9B7D-9EEC87867BF3}" type="slidenum">
              <a:rPr lang="en-GB" sz="1600" smtClean="0">
                <a:solidFill>
                  <a:srgbClr val="2B5FAC"/>
                </a:solidFill>
              </a:rPr>
              <a:t>‹#›</a:t>
            </a:fld>
            <a:endParaRPr lang="en-GB" sz="1600" dirty="0">
              <a:solidFill>
                <a:srgbClr val="2B5FAC"/>
              </a:solidFill>
            </a:endParaRPr>
          </a:p>
        </p:txBody>
      </p:sp>
      <p:cxnSp>
        <p:nvCxnSpPr>
          <p:cNvPr id="6" name="Straight Connector 5">
            <a:extLst>
              <a:ext uri="{FF2B5EF4-FFF2-40B4-BE49-F238E27FC236}">
                <a16:creationId xmlns:a16="http://schemas.microsoft.com/office/drawing/2014/main" id="{351429D4-3046-AD44-BD41-08AD089BB031}"/>
              </a:ext>
            </a:extLst>
          </p:cNvPr>
          <p:cNvCxnSpPr/>
          <p:nvPr userDrawn="1"/>
        </p:nvCxnSpPr>
        <p:spPr>
          <a:xfrm>
            <a:off x="11389489" y="6308203"/>
            <a:ext cx="0" cy="1620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12670A6E-2088-45BB-82D3-0CF2017D10A3}"/>
              </a:ext>
            </a:extLst>
          </p:cNvPr>
          <p:cNvSpPr>
            <a:spLocks noGrp="1"/>
          </p:cNvSpPr>
          <p:nvPr>
            <p:ph type="title"/>
          </p:nvPr>
        </p:nvSpPr>
        <p:spPr>
          <a:xfrm>
            <a:off x="838200" y="246815"/>
            <a:ext cx="9743831" cy="940044"/>
          </a:xfrm>
        </p:spPr>
        <p:txBody>
          <a:bodyPr/>
          <a:lstStyle/>
          <a:p>
            <a:r>
              <a:rPr lang="en-GB"/>
              <a:t>Click to edit Master title style</a:t>
            </a:r>
            <a:endParaRPr lang="en-GB" dirty="0"/>
          </a:p>
        </p:txBody>
      </p:sp>
    </p:spTree>
    <p:extLst>
      <p:ext uri="{BB962C8B-B14F-4D97-AF65-F5344CB8AC3E}">
        <p14:creationId xmlns:p14="http://schemas.microsoft.com/office/powerpoint/2010/main" val="1076449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Picture +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389992" y="1145893"/>
            <a:ext cx="6042879" cy="541953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1" name="Picture Placeholder 10"/>
          <p:cNvSpPr>
            <a:spLocks noGrp="1"/>
          </p:cNvSpPr>
          <p:nvPr>
            <p:ph type="pic" sz="quarter" idx="10"/>
          </p:nvPr>
        </p:nvSpPr>
        <p:spPr>
          <a:xfrm>
            <a:off x="1" y="0"/>
            <a:ext cx="4004840" cy="6857999"/>
          </a:xfrm>
        </p:spPr>
        <p:txBody>
          <a:bodyPr/>
          <a:lstStyle/>
          <a:p>
            <a:r>
              <a:rPr lang="en-GB"/>
              <a:t>Click icon to add picture</a:t>
            </a:r>
            <a:endParaRPr lang="en-GB" dirty="0"/>
          </a:p>
        </p:txBody>
      </p:sp>
      <p:sp>
        <p:nvSpPr>
          <p:cNvPr id="2" name="Title 1"/>
          <p:cNvSpPr>
            <a:spLocks noGrp="1"/>
          </p:cNvSpPr>
          <p:nvPr>
            <p:ph type="title"/>
          </p:nvPr>
        </p:nvSpPr>
        <p:spPr>
          <a:xfrm>
            <a:off x="4389992" y="140448"/>
            <a:ext cx="7149967" cy="881733"/>
          </a:xfrm>
        </p:spPr>
        <p:txBody>
          <a:bodyPr/>
          <a:lstStyle>
            <a:lvl1pPr>
              <a:defRPr>
                <a:solidFill>
                  <a:schemeClr val="accent1"/>
                </a:solidFill>
              </a:defRPr>
            </a:lvl1pPr>
          </a:lstStyle>
          <a:p>
            <a:r>
              <a:rPr lang="en-GB"/>
              <a:t>Click to edit Master title style</a:t>
            </a:r>
            <a:endParaRPr lang="en-GB" dirty="0"/>
          </a:p>
        </p:txBody>
      </p:sp>
    </p:spTree>
    <p:extLst>
      <p:ext uri="{BB962C8B-B14F-4D97-AF65-F5344CB8AC3E}">
        <p14:creationId xmlns:p14="http://schemas.microsoft.com/office/powerpoint/2010/main" val="229430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7AAC473-0B2E-8F4C-9F56-824AAE42C2DD}"/>
              </a:ext>
            </a:extLst>
          </p:cNvPr>
          <p:cNvSpPr>
            <a:spLocks noGrp="1"/>
          </p:cNvSpPr>
          <p:nvPr>
            <p:ph type="subTitle" idx="13"/>
          </p:nvPr>
        </p:nvSpPr>
        <p:spPr>
          <a:xfrm>
            <a:off x="1515670" y="1451077"/>
            <a:ext cx="9185888" cy="4614466"/>
          </a:xfrm>
        </p:spPr>
        <p:txBody>
          <a:bodyPr>
            <a:noAutofit/>
          </a:bodyPr>
          <a:lstStyle>
            <a:lvl1pPr marL="342900" indent="-342900" algn="l">
              <a:buFont typeface="Arial" panose="020B0604020202020204" pitchFamily="34" charset="0"/>
              <a:buChar char="•"/>
              <a:defRPr>
                <a:solidFill>
                  <a:srgbClr val="2B5FAC"/>
                </a:solidFill>
              </a:defRPr>
            </a:lvl1pPr>
          </a:lstStyle>
          <a:p>
            <a:pPr algn="l">
              <a:lnSpc>
                <a:spcPct val="150000"/>
              </a:lnSpc>
            </a:pPr>
            <a:r>
              <a:rPr lang="en-GB" sz="2000">
                <a:latin typeface="Roboto" panose="02000000000000000000" pitchFamily="2" charset="0"/>
                <a:ea typeface="Roboto" panose="02000000000000000000" pitchFamily="2" charset="0"/>
                <a:cs typeface="Arial" panose="020B0604020202020204" pitchFamily="34" charset="0"/>
              </a:rPr>
              <a:t>Click to edit Master subtitle style</a:t>
            </a:r>
            <a:endParaRPr lang="en-GB" sz="2000" dirty="0">
              <a:latin typeface="Roboto" panose="02000000000000000000" pitchFamily="2" charset="0"/>
              <a:ea typeface="Roboto" panose="02000000000000000000" pitchFamily="2" charset="0"/>
              <a:cs typeface="Arial" panose="020B0604020202020204" pitchFamily="34" charset="0"/>
            </a:endParaRPr>
          </a:p>
        </p:txBody>
      </p:sp>
      <p:sp>
        <p:nvSpPr>
          <p:cNvPr id="5" name="TextBox 4">
            <a:extLst>
              <a:ext uri="{FF2B5EF4-FFF2-40B4-BE49-F238E27FC236}">
                <a16:creationId xmlns:a16="http://schemas.microsoft.com/office/drawing/2014/main" id="{135088B7-0267-3B48-B303-E99429CA6FC9}"/>
              </a:ext>
            </a:extLst>
          </p:cNvPr>
          <p:cNvSpPr txBox="1"/>
          <p:nvPr userDrawn="1"/>
        </p:nvSpPr>
        <p:spPr>
          <a:xfrm>
            <a:off x="11366339" y="6215606"/>
            <a:ext cx="436338" cy="338554"/>
          </a:xfrm>
          <a:prstGeom prst="rect">
            <a:avLst/>
          </a:prstGeom>
          <a:noFill/>
        </p:spPr>
        <p:txBody>
          <a:bodyPr wrap="none" rtlCol="0">
            <a:spAutoFit/>
          </a:bodyPr>
          <a:lstStyle/>
          <a:p>
            <a:fld id="{F64FD301-D603-6647-9B7D-9EEC87867BF3}" type="slidenum">
              <a:rPr lang="en-GB" sz="1600" smtClean="0">
                <a:solidFill>
                  <a:srgbClr val="2B5FAC"/>
                </a:solidFill>
              </a:rPr>
              <a:t>‹#›</a:t>
            </a:fld>
            <a:endParaRPr lang="en-GB" sz="1600" dirty="0">
              <a:solidFill>
                <a:srgbClr val="2B5FAC"/>
              </a:solidFill>
            </a:endParaRPr>
          </a:p>
        </p:txBody>
      </p:sp>
      <p:cxnSp>
        <p:nvCxnSpPr>
          <p:cNvPr id="6" name="Straight Connector 5">
            <a:extLst>
              <a:ext uri="{FF2B5EF4-FFF2-40B4-BE49-F238E27FC236}">
                <a16:creationId xmlns:a16="http://schemas.microsoft.com/office/drawing/2014/main" id="{C0D54454-52CF-004D-A0D9-68974D285160}"/>
              </a:ext>
            </a:extLst>
          </p:cNvPr>
          <p:cNvCxnSpPr/>
          <p:nvPr userDrawn="1"/>
        </p:nvCxnSpPr>
        <p:spPr>
          <a:xfrm>
            <a:off x="11389489" y="6308203"/>
            <a:ext cx="0" cy="162045"/>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E58C87CF-A7C8-46CE-B6FA-BF089AD2A4CB}"/>
              </a:ext>
            </a:extLst>
          </p:cNvPr>
          <p:cNvSpPr>
            <a:spLocks noGrp="1"/>
          </p:cNvSpPr>
          <p:nvPr>
            <p:ph type="title"/>
          </p:nvPr>
        </p:nvSpPr>
        <p:spPr>
          <a:xfrm>
            <a:off x="966056" y="211065"/>
            <a:ext cx="9743831" cy="940044"/>
          </a:xfrm>
        </p:spPr>
        <p:txBody>
          <a:bodyPr/>
          <a:lstStyle/>
          <a:p>
            <a:r>
              <a:rPr lang="en-GB"/>
              <a:t>Click to edit Master title style</a:t>
            </a:r>
            <a:endParaRPr lang="en-GB" dirty="0"/>
          </a:p>
        </p:txBody>
      </p:sp>
    </p:spTree>
    <p:extLst>
      <p:ext uri="{BB962C8B-B14F-4D97-AF65-F5344CB8AC3E}">
        <p14:creationId xmlns:p14="http://schemas.microsoft.com/office/powerpoint/2010/main" val="3514751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Rectangle 1"/>
          <p:cNvSpPr/>
          <p:nvPr userDrawn="1"/>
        </p:nvSpPr>
        <p:spPr>
          <a:xfrm>
            <a:off x="0" y="0"/>
            <a:ext cx="121769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0"/>
          <p:cNvSpPr>
            <a:spLocks noGrp="1"/>
          </p:cNvSpPr>
          <p:nvPr>
            <p:ph type="title"/>
          </p:nvPr>
        </p:nvSpPr>
        <p:spPr>
          <a:xfrm>
            <a:off x="1765427" y="1169896"/>
            <a:ext cx="9646534" cy="3302516"/>
          </a:xfrm>
        </p:spPr>
        <p:txBody>
          <a:bodyPr lIns="0" tIns="0" rIns="0" bIns="0" anchor="t" anchorCtr="0">
            <a:noAutofit/>
          </a:bodyPr>
          <a:lstStyle>
            <a:lvl1pPr algn="l">
              <a:lnSpc>
                <a:spcPts val="4600"/>
              </a:lnSpc>
              <a:defRPr sz="5400">
                <a:solidFill>
                  <a:schemeClr val="tx1"/>
                </a:solidFill>
              </a:defRPr>
            </a:lvl1pPr>
          </a:lstStyle>
          <a:p>
            <a:r>
              <a:rPr lang="en-GB" dirty="0"/>
              <a:t>Click to edit Master title style</a:t>
            </a:r>
          </a:p>
        </p:txBody>
      </p:sp>
      <p:sp>
        <p:nvSpPr>
          <p:cNvPr id="3" name="Subtitle 2"/>
          <p:cNvSpPr>
            <a:spLocks noGrp="1"/>
          </p:cNvSpPr>
          <p:nvPr>
            <p:ph type="subTitle" idx="1"/>
          </p:nvPr>
        </p:nvSpPr>
        <p:spPr>
          <a:xfrm>
            <a:off x="6246890" y="5093667"/>
            <a:ext cx="5669280" cy="1097281"/>
          </a:xfrm>
        </p:spPr>
        <p:txBody>
          <a:bodyPr anchor="ctr" anchorCtr="0">
            <a:noAutofit/>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64576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GB" dirty="0"/>
          </a:p>
        </p:txBody>
      </p:sp>
      <p:sp>
        <p:nvSpPr>
          <p:cNvPr id="3" name="Content Placeholder 2"/>
          <p:cNvSpPr>
            <a:spLocks noGrp="1"/>
          </p:cNvSpPr>
          <p:nvPr>
            <p:ph idx="1"/>
          </p:nvPr>
        </p:nvSpPr>
        <p:spPr>
          <a:xfrm>
            <a:off x="838201" y="1792224"/>
            <a:ext cx="8872727" cy="4575692"/>
          </a:xfrm>
        </p:spPr>
        <p:txBody>
          <a:bodyPr>
            <a:normAutofit/>
          </a:bodyPr>
          <a:lstStyle>
            <a:lvl1pPr marL="228600" indent="-228600">
              <a:lnSpc>
                <a:spcPct val="100000"/>
              </a:lnSpc>
              <a:spcAft>
                <a:spcPts val="400"/>
              </a:spcAft>
              <a:buFont typeface="Wingdings" charset="2"/>
              <a:buChar char="§"/>
              <a:defRPr sz="3200">
                <a:solidFill>
                  <a:schemeClr val="tx1"/>
                </a:solidFill>
              </a:defRPr>
            </a:lvl1pPr>
            <a:lvl2pPr marL="685800" indent="-228600">
              <a:lnSpc>
                <a:spcPct val="100000"/>
              </a:lnSpc>
              <a:spcAft>
                <a:spcPts val="400"/>
              </a:spcAft>
              <a:buFont typeface="Wingdings" charset="2"/>
              <a:buChar char="§"/>
              <a:defRPr sz="2800">
                <a:solidFill>
                  <a:schemeClr val="tx1"/>
                </a:solidFill>
              </a:defRPr>
            </a:lvl2pPr>
            <a:lvl3pPr marL="1143000" indent="-228600">
              <a:lnSpc>
                <a:spcPct val="100000"/>
              </a:lnSpc>
              <a:spcAft>
                <a:spcPts val="400"/>
              </a:spcAft>
              <a:buFont typeface="Wingdings" charset="2"/>
              <a:buChar char="§"/>
              <a:defRPr sz="2400">
                <a:solidFill>
                  <a:schemeClr val="tx1"/>
                </a:solidFill>
              </a:defRPr>
            </a:lvl3pPr>
            <a:lvl4pPr marL="1600200" indent="-228600">
              <a:lnSpc>
                <a:spcPct val="100000"/>
              </a:lnSpc>
              <a:spcAft>
                <a:spcPts val="400"/>
              </a:spcAft>
              <a:buFont typeface="Wingdings" charset="2"/>
              <a:buChar char="§"/>
              <a:defRPr sz="2000">
                <a:solidFill>
                  <a:schemeClr val="tx1"/>
                </a:solidFill>
              </a:defRPr>
            </a:lvl4pPr>
            <a:lvl5pPr marL="2057400" indent="-228600">
              <a:lnSpc>
                <a:spcPct val="100000"/>
              </a:lnSpc>
              <a:spcAft>
                <a:spcPts val="400"/>
              </a:spcAft>
              <a:buFont typeface="Wingdings" charset="2"/>
              <a:buChar char="§"/>
              <a:defRPr sz="200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1493214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Picture + Content">
    <p:spTree>
      <p:nvGrpSpPr>
        <p:cNvPr id="1" name=""/>
        <p:cNvGrpSpPr/>
        <p:nvPr/>
      </p:nvGrpSpPr>
      <p:grpSpPr>
        <a:xfrm>
          <a:off x="0" y="0"/>
          <a:ext cx="0" cy="0"/>
          <a:chOff x="0" y="0"/>
          <a:chExt cx="0" cy="0"/>
        </a:xfrm>
      </p:grpSpPr>
      <p:sp>
        <p:nvSpPr>
          <p:cNvPr id="2" name="Title 1"/>
          <p:cNvSpPr>
            <a:spLocks noGrp="1"/>
          </p:cNvSpPr>
          <p:nvPr>
            <p:ph type="title"/>
          </p:nvPr>
        </p:nvSpPr>
        <p:spPr>
          <a:xfrm>
            <a:off x="5596129" y="542932"/>
            <a:ext cx="6410194" cy="877521"/>
          </a:xfrm>
        </p:spPr>
        <p:txBody>
          <a:bodyPr/>
          <a:lstStyle>
            <a:lvl1pPr>
              <a:defRPr>
                <a:solidFill>
                  <a:schemeClr val="accent1"/>
                </a:solidFill>
              </a:defRPr>
            </a:lvl1pPr>
          </a:lstStyle>
          <a:p>
            <a:r>
              <a:rPr lang="en-GB"/>
              <a:t>Click to edit Master title style</a:t>
            </a:r>
            <a:endParaRPr lang="en-GB" dirty="0"/>
          </a:p>
        </p:txBody>
      </p:sp>
      <p:sp>
        <p:nvSpPr>
          <p:cNvPr id="4" name="Content Placeholder 3"/>
          <p:cNvSpPr>
            <a:spLocks noGrp="1"/>
          </p:cNvSpPr>
          <p:nvPr>
            <p:ph sz="half" idx="2"/>
          </p:nvPr>
        </p:nvSpPr>
        <p:spPr>
          <a:xfrm>
            <a:off x="5596129" y="1737360"/>
            <a:ext cx="5705856" cy="3987718"/>
          </a:xfrm>
        </p:spPr>
        <p:txBody>
          <a:bodyPr numCol="1"/>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1" name="Picture Placeholder 10"/>
          <p:cNvSpPr>
            <a:spLocks noGrp="1"/>
          </p:cNvSpPr>
          <p:nvPr>
            <p:ph type="pic" sz="quarter" idx="10"/>
          </p:nvPr>
        </p:nvSpPr>
        <p:spPr>
          <a:xfrm>
            <a:off x="0" y="0"/>
            <a:ext cx="5175504" cy="6857999"/>
          </a:xfrm>
        </p:spPr>
        <p:txBody>
          <a:bodyPr/>
          <a:lstStyle/>
          <a:p>
            <a:r>
              <a:rPr lang="en-GB"/>
              <a:t>Click icon to add picture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CE77-EF9B-5D7F-C6D4-BF866A0C64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3AB2E6-1A50-FABE-E034-B2572A0CA0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088B7E-A586-3A65-37B5-8398FF045678}"/>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138EDA7E-ABFA-8C21-6308-A2D0D61E7B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ACCA1D-F965-6BDD-560B-0903A8EF2CE2}"/>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7781047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13303D5C-10E9-3144-9B6A-B5293ED99992}"/>
              </a:ext>
            </a:extLst>
          </p:cNvPr>
          <p:cNvCxnSpPr>
            <a:cxnSpLocks/>
          </p:cNvCxnSpPr>
          <p:nvPr userDrawn="1"/>
        </p:nvCxnSpPr>
        <p:spPr>
          <a:xfrm>
            <a:off x="1490733" y="1139439"/>
            <a:ext cx="9091298" cy="0"/>
          </a:xfrm>
          <a:prstGeom prst="line">
            <a:avLst/>
          </a:prstGeom>
          <a:ln>
            <a:solidFill>
              <a:srgbClr val="2B5FAC"/>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89EC6B4-AD04-7C4D-B2C1-F31BAC57B481}"/>
              </a:ext>
            </a:extLst>
          </p:cNvPr>
          <p:cNvSpPr txBox="1"/>
          <p:nvPr userDrawn="1"/>
        </p:nvSpPr>
        <p:spPr>
          <a:xfrm>
            <a:off x="11366339" y="6215606"/>
            <a:ext cx="436338" cy="338554"/>
          </a:xfrm>
          <a:prstGeom prst="rect">
            <a:avLst/>
          </a:prstGeom>
          <a:noFill/>
        </p:spPr>
        <p:txBody>
          <a:bodyPr wrap="none" rtlCol="0">
            <a:spAutoFit/>
          </a:bodyPr>
          <a:lstStyle/>
          <a:p>
            <a:fld id="{F64FD301-D603-6647-9B7D-9EEC87867BF3}" type="slidenum">
              <a:rPr lang="en-GB" sz="1600" smtClean="0">
                <a:solidFill>
                  <a:srgbClr val="2B5FAC"/>
                </a:solidFill>
              </a:rPr>
              <a:t>‹#›</a:t>
            </a:fld>
            <a:endParaRPr lang="en-GB" sz="1600" dirty="0">
              <a:solidFill>
                <a:srgbClr val="2B5FAC"/>
              </a:solidFill>
            </a:endParaRPr>
          </a:p>
        </p:txBody>
      </p:sp>
      <p:cxnSp>
        <p:nvCxnSpPr>
          <p:cNvPr id="5" name="Straight Connector 4">
            <a:extLst>
              <a:ext uri="{FF2B5EF4-FFF2-40B4-BE49-F238E27FC236}">
                <a16:creationId xmlns:a16="http://schemas.microsoft.com/office/drawing/2014/main" id="{2CC94EDE-B52C-6A4F-9FAD-AF2C9351C703}"/>
              </a:ext>
            </a:extLst>
          </p:cNvPr>
          <p:cNvCxnSpPr/>
          <p:nvPr userDrawn="1"/>
        </p:nvCxnSpPr>
        <p:spPr>
          <a:xfrm>
            <a:off x="11389489" y="6308203"/>
            <a:ext cx="0" cy="162045"/>
          </a:xfrm>
          <a:prstGeom prst="line">
            <a:avLst/>
          </a:prstGeom>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D652B4EA-C92F-41A8-9C1C-6017E24E43FE}"/>
              </a:ext>
            </a:extLst>
          </p:cNvPr>
          <p:cNvSpPr>
            <a:spLocks noGrp="1"/>
          </p:cNvSpPr>
          <p:nvPr>
            <p:ph type="title"/>
          </p:nvPr>
        </p:nvSpPr>
        <p:spPr>
          <a:xfrm>
            <a:off x="838200" y="224836"/>
            <a:ext cx="9743831" cy="940044"/>
          </a:xfrm>
        </p:spPr>
        <p:txBody>
          <a:bodyPr/>
          <a:lstStyle/>
          <a:p>
            <a:r>
              <a:rPr lang="en-GB"/>
              <a:t>Click to edit Master title style</a:t>
            </a:r>
            <a:endParaRPr lang="en-GB" dirty="0"/>
          </a:p>
        </p:txBody>
      </p:sp>
    </p:spTree>
    <p:extLst>
      <p:ext uri="{BB962C8B-B14F-4D97-AF65-F5344CB8AC3E}">
        <p14:creationId xmlns:p14="http://schemas.microsoft.com/office/powerpoint/2010/main" val="29779108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p:cSld name="5_Title and Content">
    <p:spTree>
      <p:nvGrpSpPr>
        <p:cNvPr id="1" name="Shape 21"/>
        <p:cNvGrpSpPr/>
        <p:nvPr/>
      </p:nvGrpSpPr>
      <p:grpSpPr>
        <a:xfrm>
          <a:off x="0" y="0"/>
          <a:ext cx="0" cy="0"/>
          <a:chOff x="0" y="0"/>
          <a:chExt cx="0" cy="0"/>
        </a:xfrm>
      </p:grpSpPr>
      <p:sp>
        <p:nvSpPr>
          <p:cNvPr id="22" name="Google Shape;22;p66"/>
          <p:cNvSpPr txBox="1">
            <a:spLocks noGrp="1"/>
          </p:cNvSpPr>
          <p:nvPr>
            <p:ph type="title"/>
          </p:nvPr>
        </p:nvSpPr>
        <p:spPr>
          <a:xfrm>
            <a:off x="838200" y="279157"/>
            <a:ext cx="9743831" cy="940044"/>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1800"/>
              <a:buNone/>
              <a:defRPr>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66"/>
          <p:cNvSpPr txBox="1">
            <a:spLocks noGrp="1"/>
          </p:cNvSpPr>
          <p:nvPr>
            <p:ph type="body" idx="1"/>
          </p:nvPr>
        </p:nvSpPr>
        <p:spPr>
          <a:xfrm>
            <a:off x="838201" y="1792224"/>
            <a:ext cx="8872727" cy="4575692"/>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1000"/>
              </a:spcBef>
              <a:spcAft>
                <a:spcPts val="0"/>
              </a:spcAft>
              <a:buClr>
                <a:schemeClr val="dk1"/>
              </a:buClr>
              <a:buSzPts val="3200"/>
              <a:buFont typeface="Noto Sans Symbols"/>
              <a:buChar char="▪"/>
              <a:defRPr sz="3200">
                <a:solidFill>
                  <a:schemeClr val="dk1"/>
                </a:solidFill>
                <a:latin typeface="Open Sans"/>
                <a:ea typeface="Open Sans"/>
                <a:cs typeface="Open Sans"/>
                <a:sym typeface="Open Sans"/>
              </a:defRPr>
            </a:lvl1pPr>
            <a:lvl2pPr marL="914400" lvl="1" indent="-406400" algn="l">
              <a:lnSpc>
                <a:spcPct val="100000"/>
              </a:lnSpc>
              <a:spcBef>
                <a:spcPts val="500"/>
              </a:spcBef>
              <a:spcAft>
                <a:spcPts val="0"/>
              </a:spcAft>
              <a:buClr>
                <a:schemeClr val="dk1"/>
              </a:buClr>
              <a:buSzPts val="2800"/>
              <a:buFont typeface="Noto Sans Symbols"/>
              <a:buChar char="▪"/>
              <a:defRPr sz="2800">
                <a:solidFill>
                  <a:schemeClr val="dk1"/>
                </a:solidFill>
              </a:defRPr>
            </a:lvl2pPr>
            <a:lvl3pPr marL="1371600" lvl="2" indent="-381000" algn="l">
              <a:lnSpc>
                <a:spcPct val="100000"/>
              </a:lnSpc>
              <a:spcBef>
                <a:spcPts val="500"/>
              </a:spcBef>
              <a:spcAft>
                <a:spcPts val="0"/>
              </a:spcAft>
              <a:buClr>
                <a:schemeClr val="dk1"/>
              </a:buClr>
              <a:buSzPts val="2400"/>
              <a:buFont typeface="Noto Sans Symbols"/>
              <a:buChar char="▪"/>
              <a:defRPr sz="2400">
                <a:solidFill>
                  <a:schemeClr val="dk1"/>
                </a:solidFill>
              </a:defRPr>
            </a:lvl3pPr>
            <a:lvl4pPr marL="1828800" lvl="3" indent="-355600" algn="l">
              <a:lnSpc>
                <a:spcPct val="100000"/>
              </a:lnSpc>
              <a:spcBef>
                <a:spcPts val="500"/>
              </a:spcBef>
              <a:spcAft>
                <a:spcPts val="0"/>
              </a:spcAft>
              <a:buClr>
                <a:schemeClr val="dk1"/>
              </a:buClr>
              <a:buSzPts val="2000"/>
              <a:buFont typeface="Noto Sans Symbols"/>
              <a:buChar char="▪"/>
              <a:defRPr sz="2000">
                <a:solidFill>
                  <a:schemeClr val="dk1"/>
                </a:solidFill>
              </a:defRPr>
            </a:lvl4pPr>
            <a:lvl5pPr marL="2286000" lvl="4" indent="-355600" algn="l">
              <a:lnSpc>
                <a:spcPct val="100000"/>
              </a:lnSpc>
              <a:spcBef>
                <a:spcPts val="500"/>
              </a:spcBef>
              <a:spcAft>
                <a:spcPts val="0"/>
              </a:spcAft>
              <a:buClr>
                <a:schemeClr val="dk1"/>
              </a:buClr>
              <a:buSzPts val="2000"/>
              <a:buFont typeface="Noto Sans Symbols"/>
              <a:buChar char="▪"/>
              <a:defRPr sz="20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66"/>
          <p:cNvSpPr txBox="1">
            <a:spLocks noGrp="1"/>
          </p:cNvSpPr>
          <p:nvPr>
            <p:ph type="sldNum" idx="12"/>
          </p:nvPr>
        </p:nvSpPr>
        <p:spPr>
          <a:xfrm>
            <a:off x="9448800" y="6650498"/>
            <a:ext cx="2743200" cy="20750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732321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Content" preserve="1">
  <p:cSld name="5_Title and Content">
    <p:spTree>
      <p:nvGrpSpPr>
        <p:cNvPr id="1" name="Shape 21"/>
        <p:cNvGrpSpPr/>
        <p:nvPr/>
      </p:nvGrpSpPr>
      <p:grpSpPr>
        <a:xfrm>
          <a:off x="0" y="0"/>
          <a:ext cx="0" cy="0"/>
          <a:chOff x="0" y="0"/>
          <a:chExt cx="0" cy="0"/>
        </a:xfrm>
      </p:grpSpPr>
      <p:sp>
        <p:nvSpPr>
          <p:cNvPr id="23" name="Google Shape;23;p66"/>
          <p:cNvSpPr txBox="1">
            <a:spLocks noGrp="1"/>
          </p:cNvSpPr>
          <p:nvPr>
            <p:ph type="body" idx="1"/>
          </p:nvPr>
        </p:nvSpPr>
        <p:spPr>
          <a:xfrm>
            <a:off x="4612640" y="989584"/>
            <a:ext cx="7465568" cy="4575692"/>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1000"/>
              </a:spcBef>
              <a:spcAft>
                <a:spcPts val="0"/>
              </a:spcAft>
              <a:buClr>
                <a:schemeClr val="dk1"/>
              </a:buClr>
              <a:buSzPts val="3200"/>
              <a:buFont typeface="Noto Sans Symbols"/>
              <a:buChar char="▪"/>
              <a:defRPr sz="3200">
                <a:solidFill>
                  <a:schemeClr val="dk1"/>
                </a:solidFill>
                <a:latin typeface="Open Sans"/>
                <a:ea typeface="Open Sans"/>
                <a:cs typeface="Open Sans"/>
                <a:sym typeface="Open Sans"/>
              </a:defRPr>
            </a:lvl1pPr>
            <a:lvl2pPr marL="914400" lvl="1" indent="-406400" algn="l">
              <a:lnSpc>
                <a:spcPct val="100000"/>
              </a:lnSpc>
              <a:spcBef>
                <a:spcPts val="500"/>
              </a:spcBef>
              <a:spcAft>
                <a:spcPts val="0"/>
              </a:spcAft>
              <a:buClr>
                <a:schemeClr val="dk1"/>
              </a:buClr>
              <a:buSzPts val="2800"/>
              <a:buFont typeface="Noto Sans Symbols"/>
              <a:buChar char="▪"/>
              <a:defRPr sz="2800">
                <a:solidFill>
                  <a:schemeClr val="dk1"/>
                </a:solidFill>
              </a:defRPr>
            </a:lvl2pPr>
            <a:lvl3pPr marL="1371600" lvl="2" indent="-381000" algn="l">
              <a:lnSpc>
                <a:spcPct val="100000"/>
              </a:lnSpc>
              <a:spcBef>
                <a:spcPts val="500"/>
              </a:spcBef>
              <a:spcAft>
                <a:spcPts val="0"/>
              </a:spcAft>
              <a:buClr>
                <a:schemeClr val="dk1"/>
              </a:buClr>
              <a:buSzPts val="2400"/>
              <a:buFont typeface="Noto Sans Symbols"/>
              <a:buChar char="▪"/>
              <a:defRPr sz="2400">
                <a:solidFill>
                  <a:schemeClr val="dk1"/>
                </a:solidFill>
              </a:defRPr>
            </a:lvl3pPr>
            <a:lvl4pPr marL="1828800" lvl="3" indent="-355600" algn="l">
              <a:lnSpc>
                <a:spcPct val="100000"/>
              </a:lnSpc>
              <a:spcBef>
                <a:spcPts val="500"/>
              </a:spcBef>
              <a:spcAft>
                <a:spcPts val="0"/>
              </a:spcAft>
              <a:buClr>
                <a:schemeClr val="dk1"/>
              </a:buClr>
              <a:buSzPts val="2000"/>
              <a:buFont typeface="Noto Sans Symbols"/>
              <a:buChar char="▪"/>
              <a:defRPr sz="2000">
                <a:solidFill>
                  <a:schemeClr val="dk1"/>
                </a:solidFill>
              </a:defRPr>
            </a:lvl4pPr>
            <a:lvl5pPr marL="2286000" lvl="4" indent="-355600" algn="l">
              <a:lnSpc>
                <a:spcPct val="100000"/>
              </a:lnSpc>
              <a:spcBef>
                <a:spcPts val="500"/>
              </a:spcBef>
              <a:spcAft>
                <a:spcPts val="0"/>
              </a:spcAft>
              <a:buClr>
                <a:schemeClr val="dk1"/>
              </a:buClr>
              <a:buSzPts val="2000"/>
              <a:buFont typeface="Noto Sans Symbols"/>
              <a:buChar char="▪"/>
              <a:defRPr sz="20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4" name="Google Shape;24;p66"/>
          <p:cNvSpPr txBox="1">
            <a:spLocks noGrp="1"/>
          </p:cNvSpPr>
          <p:nvPr>
            <p:ph type="sldNum" idx="12"/>
          </p:nvPr>
        </p:nvSpPr>
        <p:spPr>
          <a:xfrm>
            <a:off x="9448800" y="6650498"/>
            <a:ext cx="2743200" cy="20750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en-US"/>
              <a:t>‹#›</a:t>
            </a:fld>
            <a:endParaRPr/>
          </a:p>
        </p:txBody>
      </p:sp>
      <p:sp>
        <p:nvSpPr>
          <p:cNvPr id="2" name="Rectangle 1">
            <a:extLst>
              <a:ext uri="{FF2B5EF4-FFF2-40B4-BE49-F238E27FC236}">
                <a16:creationId xmlns:a16="http://schemas.microsoft.com/office/drawing/2014/main" id="{179984B6-3B98-2CE1-DBBA-BF531AB6C491}"/>
              </a:ext>
            </a:extLst>
          </p:cNvPr>
          <p:cNvSpPr/>
          <p:nvPr userDrawn="1"/>
        </p:nvSpPr>
        <p:spPr>
          <a:xfrm>
            <a:off x="1" y="0"/>
            <a:ext cx="3810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Google Shape;22;p66"/>
          <p:cNvSpPr txBox="1">
            <a:spLocks noGrp="1"/>
          </p:cNvSpPr>
          <p:nvPr>
            <p:ph type="title"/>
          </p:nvPr>
        </p:nvSpPr>
        <p:spPr>
          <a:xfrm>
            <a:off x="515621" y="360436"/>
            <a:ext cx="2778760" cy="314984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1800"/>
              <a:buNone/>
              <a:defRPr>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24908153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1_Picture + Content">
  <p:cSld name="2_Picture + Content">
    <p:spTree>
      <p:nvGrpSpPr>
        <p:cNvPr id="1" name="Shape 42"/>
        <p:cNvGrpSpPr/>
        <p:nvPr/>
      </p:nvGrpSpPr>
      <p:grpSpPr>
        <a:xfrm>
          <a:off x="0" y="0"/>
          <a:ext cx="0" cy="0"/>
          <a:chOff x="0" y="0"/>
          <a:chExt cx="0" cy="0"/>
        </a:xfrm>
      </p:grpSpPr>
      <p:sp>
        <p:nvSpPr>
          <p:cNvPr id="43" name="Google Shape;43;p70"/>
          <p:cNvSpPr txBox="1">
            <a:spLocks noGrp="1"/>
          </p:cNvSpPr>
          <p:nvPr>
            <p:ph type="title"/>
          </p:nvPr>
        </p:nvSpPr>
        <p:spPr>
          <a:xfrm>
            <a:off x="5596129" y="542932"/>
            <a:ext cx="6410194" cy="87752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4200"/>
              <a:buFont typeface="Calibri"/>
              <a:buNone/>
              <a:defRPr>
                <a:solidFill>
                  <a:schemeClr val="accen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0"/>
          <p:cNvSpPr txBox="1">
            <a:spLocks noGrp="1"/>
          </p:cNvSpPr>
          <p:nvPr>
            <p:ph type="body" idx="1"/>
          </p:nvPr>
        </p:nvSpPr>
        <p:spPr>
          <a:xfrm>
            <a:off x="5596129" y="1737360"/>
            <a:ext cx="5705856" cy="398771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1000"/>
              </a:spcBef>
              <a:spcAft>
                <a:spcPts val="0"/>
              </a:spcAft>
              <a:buClr>
                <a:schemeClr val="dk1"/>
              </a:buClr>
              <a:buSzPts val="1800"/>
              <a:buChar char="▪"/>
              <a:defRPr>
                <a:latin typeface="Open Sans"/>
                <a:ea typeface="Open Sans"/>
                <a:cs typeface="Open Sans"/>
                <a:sym typeface="Open Sans"/>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70"/>
          <p:cNvSpPr>
            <a:spLocks noGrp="1"/>
          </p:cNvSpPr>
          <p:nvPr>
            <p:ph type="pic" idx="2"/>
          </p:nvPr>
        </p:nvSpPr>
        <p:spPr>
          <a:xfrm>
            <a:off x="0" y="0"/>
            <a:ext cx="5175504" cy="6857999"/>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1000"/>
              </a:spcBef>
              <a:spcAft>
                <a:spcPts val="0"/>
              </a:spcAft>
              <a:buClr>
                <a:schemeClr val="dk1"/>
              </a:buClr>
              <a:buSzPts val="3200"/>
              <a:buFont typeface="Noto Sans Symbols"/>
              <a:buChar char="▪"/>
              <a:defRPr sz="3200" b="0" i="0" u="none" strike="noStrike" cap="none">
                <a:solidFill>
                  <a:schemeClr val="dk1"/>
                </a:solidFill>
                <a:latin typeface="Open Sans"/>
                <a:ea typeface="Open Sans"/>
                <a:cs typeface="Open Sans"/>
                <a:sym typeface="Open Sans"/>
              </a:defRPr>
            </a:lvl1pPr>
            <a:lvl2pPr marR="0" lvl="1" algn="l" rtl="0">
              <a:lnSpc>
                <a:spcPct val="100000"/>
              </a:lnSpc>
              <a:spcBef>
                <a:spcPts val="500"/>
              </a:spcBef>
              <a:spcAft>
                <a:spcPts val="0"/>
              </a:spcAft>
              <a:buClr>
                <a:schemeClr val="dk1"/>
              </a:buClr>
              <a:buSzPts val="2800"/>
              <a:buFont typeface="Noto Sans Symbols"/>
              <a:buChar char="▪"/>
              <a:defRPr sz="2800" b="0" i="0" u="none" strike="noStrike" cap="none">
                <a:solidFill>
                  <a:schemeClr val="dk1"/>
                </a:solidFill>
                <a:latin typeface="Calibri"/>
                <a:ea typeface="Calibri"/>
                <a:cs typeface="Calibri"/>
                <a:sym typeface="Calibri"/>
              </a:defRPr>
            </a:lvl2pPr>
            <a:lvl3pPr marR="0" lvl="2" algn="l" rtl="0">
              <a:lnSpc>
                <a:spcPct val="10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500"/>
              </a:spcBef>
              <a:spcAft>
                <a:spcPts val="0"/>
              </a:spcAft>
              <a:buClr>
                <a:schemeClr val="dk1"/>
              </a:buClr>
              <a:buSzPts val="2000"/>
              <a:buFont typeface="Noto Sans Symbols"/>
              <a:buChar char="▪"/>
              <a:defRPr sz="2000" b="0" i="0" u="none" strike="noStrike" cap="none">
                <a:solidFill>
                  <a:schemeClr val="dk1"/>
                </a:solidFill>
                <a:latin typeface="Calibri"/>
                <a:ea typeface="Calibri"/>
                <a:cs typeface="Calibri"/>
                <a:sym typeface="Calibri"/>
              </a:defRPr>
            </a:lvl4pPr>
            <a:lvl5pPr marR="0" lvl="4" algn="l" rtl="0">
              <a:lnSpc>
                <a:spcPct val="100000"/>
              </a:lnSpc>
              <a:spcBef>
                <a:spcPts val="500"/>
              </a:spcBef>
              <a:spcAft>
                <a:spcPts val="0"/>
              </a:spcAft>
              <a:buClr>
                <a:schemeClr val="dk1"/>
              </a:buClr>
              <a:buSzPts val="2000"/>
              <a:buFont typeface="Noto Sans Symbols"/>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978603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1_Picture + Content" preserve="1" userDrawn="1">
  <p:cSld name="2_Picture + Content">
    <p:spTree>
      <p:nvGrpSpPr>
        <p:cNvPr id="1" name="Shape 42"/>
        <p:cNvGrpSpPr/>
        <p:nvPr/>
      </p:nvGrpSpPr>
      <p:grpSpPr>
        <a:xfrm>
          <a:off x="0" y="0"/>
          <a:ext cx="0" cy="0"/>
          <a:chOff x="0" y="0"/>
          <a:chExt cx="0" cy="0"/>
        </a:xfrm>
      </p:grpSpPr>
      <p:sp>
        <p:nvSpPr>
          <p:cNvPr id="43" name="Google Shape;43;p70"/>
          <p:cNvSpPr txBox="1">
            <a:spLocks noGrp="1"/>
          </p:cNvSpPr>
          <p:nvPr>
            <p:ph type="title"/>
          </p:nvPr>
        </p:nvSpPr>
        <p:spPr>
          <a:xfrm>
            <a:off x="5152509" y="541991"/>
            <a:ext cx="6410194" cy="87752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4200"/>
              <a:buFont typeface="Calibri"/>
              <a:buNone/>
              <a:defRPr>
                <a:solidFill>
                  <a:schemeClr val="accen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0"/>
          <p:cNvSpPr txBox="1">
            <a:spLocks noGrp="1"/>
          </p:cNvSpPr>
          <p:nvPr>
            <p:ph type="body" idx="1"/>
          </p:nvPr>
        </p:nvSpPr>
        <p:spPr>
          <a:xfrm>
            <a:off x="5152509" y="1772669"/>
            <a:ext cx="5705856" cy="398771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1000"/>
              </a:spcBef>
              <a:spcAft>
                <a:spcPts val="0"/>
              </a:spcAft>
              <a:buClr>
                <a:schemeClr val="dk1"/>
              </a:buClr>
              <a:buSzPts val="1800"/>
              <a:buChar char="▪"/>
              <a:defRPr>
                <a:latin typeface="Open Sans"/>
                <a:ea typeface="Open Sans"/>
                <a:cs typeface="Open Sans"/>
                <a:sym typeface="Open Sans"/>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Rectangle 1">
            <a:extLst>
              <a:ext uri="{FF2B5EF4-FFF2-40B4-BE49-F238E27FC236}">
                <a16:creationId xmlns:a16="http://schemas.microsoft.com/office/drawing/2014/main" id="{DB25B79F-F629-E37A-A008-E31F4AFD47E7}"/>
              </a:ext>
            </a:extLst>
          </p:cNvPr>
          <p:cNvSpPr/>
          <p:nvPr userDrawn="1"/>
        </p:nvSpPr>
        <p:spPr>
          <a:xfrm>
            <a:off x="0" y="0"/>
            <a:ext cx="4246075"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67773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1_Section Header">
  <p:cSld name="1_Section Header">
    <p:spTree>
      <p:nvGrpSpPr>
        <p:cNvPr id="1" name="Shape 48"/>
        <p:cNvGrpSpPr/>
        <p:nvPr/>
      </p:nvGrpSpPr>
      <p:grpSpPr>
        <a:xfrm>
          <a:off x="0" y="0"/>
          <a:ext cx="0" cy="0"/>
          <a:chOff x="0" y="0"/>
          <a:chExt cx="0" cy="0"/>
        </a:xfrm>
      </p:grpSpPr>
      <p:sp>
        <p:nvSpPr>
          <p:cNvPr id="50" name="Google Shape;50;p71"/>
          <p:cNvSpPr txBox="1">
            <a:spLocks noGrp="1"/>
          </p:cNvSpPr>
          <p:nvPr>
            <p:ph type="title"/>
          </p:nvPr>
        </p:nvSpPr>
        <p:spPr>
          <a:xfrm>
            <a:off x="753696" y="914401"/>
            <a:ext cx="10109376" cy="13466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Calibri"/>
              <a:buNone/>
              <a:defRPr sz="5000">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1"/>
          <p:cNvSpPr txBox="1">
            <a:spLocks noGrp="1"/>
          </p:cNvSpPr>
          <p:nvPr>
            <p:ph type="body" idx="1"/>
          </p:nvPr>
        </p:nvSpPr>
        <p:spPr>
          <a:xfrm>
            <a:off x="753696" y="2599873"/>
            <a:ext cx="10109375" cy="150018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3200"/>
              <a:buNone/>
              <a:defRPr sz="3200">
                <a:solidFill>
                  <a:schemeClr val="lt1"/>
                </a:solidFill>
                <a:latin typeface="Open Sans"/>
                <a:ea typeface="Open Sans"/>
                <a:cs typeface="Open Sans"/>
                <a:sym typeface="Open Sans"/>
              </a:defRPr>
            </a:lvl1pPr>
            <a:lvl2pPr marL="914400" lvl="1" indent="-228600" algn="l">
              <a:lnSpc>
                <a:spcPct val="100000"/>
              </a:lnSpc>
              <a:spcBef>
                <a:spcPts val="500"/>
              </a:spcBef>
              <a:spcAft>
                <a:spcPts val="0"/>
              </a:spcAft>
              <a:buClr>
                <a:srgbClr val="9D9E9E"/>
              </a:buClr>
              <a:buSzPts val="2000"/>
              <a:buNone/>
              <a:defRPr sz="2000">
                <a:solidFill>
                  <a:srgbClr val="9D9E9E"/>
                </a:solidFill>
              </a:defRPr>
            </a:lvl2pPr>
            <a:lvl3pPr marL="1371600" lvl="2" indent="-228600" algn="l">
              <a:lnSpc>
                <a:spcPct val="100000"/>
              </a:lnSpc>
              <a:spcBef>
                <a:spcPts val="500"/>
              </a:spcBef>
              <a:spcAft>
                <a:spcPts val="0"/>
              </a:spcAft>
              <a:buClr>
                <a:srgbClr val="9D9E9E"/>
              </a:buClr>
              <a:buSzPts val="1800"/>
              <a:buNone/>
              <a:defRPr sz="1800">
                <a:solidFill>
                  <a:srgbClr val="9D9E9E"/>
                </a:solidFill>
              </a:defRPr>
            </a:lvl3pPr>
            <a:lvl4pPr marL="1828800" lvl="3" indent="-228600" algn="l">
              <a:lnSpc>
                <a:spcPct val="100000"/>
              </a:lnSpc>
              <a:spcBef>
                <a:spcPts val="500"/>
              </a:spcBef>
              <a:spcAft>
                <a:spcPts val="0"/>
              </a:spcAft>
              <a:buClr>
                <a:srgbClr val="9D9E9E"/>
              </a:buClr>
              <a:buSzPts val="1600"/>
              <a:buNone/>
              <a:defRPr sz="1600">
                <a:solidFill>
                  <a:srgbClr val="9D9E9E"/>
                </a:solidFill>
              </a:defRPr>
            </a:lvl4pPr>
            <a:lvl5pPr marL="2286000" lvl="4" indent="-228600" algn="l">
              <a:lnSpc>
                <a:spcPct val="100000"/>
              </a:lnSpc>
              <a:spcBef>
                <a:spcPts val="500"/>
              </a:spcBef>
              <a:spcAft>
                <a:spcPts val="0"/>
              </a:spcAft>
              <a:buClr>
                <a:srgbClr val="9D9E9E"/>
              </a:buClr>
              <a:buSzPts val="1600"/>
              <a:buNone/>
              <a:defRPr sz="1600">
                <a:solidFill>
                  <a:srgbClr val="9D9E9E"/>
                </a:solidFill>
              </a:defRPr>
            </a:lvl5pPr>
            <a:lvl6pPr marL="2743200" lvl="5" indent="-228600" algn="l">
              <a:lnSpc>
                <a:spcPct val="90000"/>
              </a:lnSpc>
              <a:spcBef>
                <a:spcPts val="500"/>
              </a:spcBef>
              <a:spcAft>
                <a:spcPts val="0"/>
              </a:spcAft>
              <a:buClr>
                <a:srgbClr val="9D9E9E"/>
              </a:buClr>
              <a:buSzPts val="1600"/>
              <a:buNone/>
              <a:defRPr sz="1600">
                <a:solidFill>
                  <a:srgbClr val="9D9E9E"/>
                </a:solidFill>
              </a:defRPr>
            </a:lvl6pPr>
            <a:lvl7pPr marL="3200400" lvl="6" indent="-228600" algn="l">
              <a:lnSpc>
                <a:spcPct val="90000"/>
              </a:lnSpc>
              <a:spcBef>
                <a:spcPts val="500"/>
              </a:spcBef>
              <a:spcAft>
                <a:spcPts val="0"/>
              </a:spcAft>
              <a:buClr>
                <a:srgbClr val="9D9E9E"/>
              </a:buClr>
              <a:buSzPts val="1600"/>
              <a:buNone/>
              <a:defRPr sz="1600">
                <a:solidFill>
                  <a:srgbClr val="9D9E9E"/>
                </a:solidFill>
              </a:defRPr>
            </a:lvl7pPr>
            <a:lvl8pPr marL="3657600" lvl="7" indent="-228600" algn="l">
              <a:lnSpc>
                <a:spcPct val="90000"/>
              </a:lnSpc>
              <a:spcBef>
                <a:spcPts val="500"/>
              </a:spcBef>
              <a:spcAft>
                <a:spcPts val="0"/>
              </a:spcAft>
              <a:buClr>
                <a:srgbClr val="9D9E9E"/>
              </a:buClr>
              <a:buSzPts val="1600"/>
              <a:buNone/>
              <a:defRPr sz="1600">
                <a:solidFill>
                  <a:srgbClr val="9D9E9E"/>
                </a:solidFill>
              </a:defRPr>
            </a:lvl8pPr>
            <a:lvl9pPr marL="4114800" lvl="8" indent="-228600" algn="l">
              <a:lnSpc>
                <a:spcPct val="90000"/>
              </a:lnSpc>
              <a:spcBef>
                <a:spcPts val="500"/>
              </a:spcBef>
              <a:spcAft>
                <a:spcPts val="0"/>
              </a:spcAft>
              <a:buClr>
                <a:srgbClr val="9D9E9E"/>
              </a:buClr>
              <a:buSzPts val="1600"/>
              <a:buNone/>
              <a:defRPr sz="1600">
                <a:solidFill>
                  <a:srgbClr val="9D9E9E"/>
                </a:solidFill>
              </a:defRPr>
            </a:lvl9pPr>
          </a:lstStyle>
          <a:p>
            <a:endParaRPr/>
          </a:p>
        </p:txBody>
      </p:sp>
    </p:spTree>
    <p:extLst>
      <p:ext uri="{BB962C8B-B14F-4D97-AF65-F5344CB8AC3E}">
        <p14:creationId xmlns:p14="http://schemas.microsoft.com/office/powerpoint/2010/main" val="4108438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589AB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rgbClr val="2F5767"/>
                </a:solidFill>
              </a:defRPr>
            </a:lvl1pPr>
          </a:lstStyle>
          <a:p>
            <a:r>
              <a:rPr lang="en-US" dirty="0"/>
              <a:t>Click to edit Master title style</a:t>
            </a:r>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rgbClr val="2F5767"/>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CE76D-B8A4-4C4E-B571-E1F5731E71F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2418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28148" y="189032"/>
            <a:ext cx="10058400" cy="1066011"/>
          </a:xfrm>
        </p:spPr>
        <p:txBody>
          <a:bodyPr>
            <a:normAutofit/>
          </a:bodyPr>
          <a:lstStyle>
            <a:lvl1pPr marL="0">
              <a:defRPr sz="4400">
                <a:solidFill>
                  <a:srgbClr val="2F5767"/>
                </a:solidFill>
              </a:defRPr>
            </a:lvl1pPr>
          </a:lstStyle>
          <a:p>
            <a:r>
              <a:rPr lang="en-US" dirty="0"/>
              <a:t>Click to edit Master title style</a:t>
            </a:r>
          </a:p>
        </p:txBody>
      </p:sp>
      <p:sp>
        <p:nvSpPr>
          <p:cNvPr id="3" name="Content Placeholder 2"/>
          <p:cNvSpPr>
            <a:spLocks noGrp="1"/>
          </p:cNvSpPr>
          <p:nvPr>
            <p:ph idx="1"/>
          </p:nvPr>
        </p:nvSpPr>
        <p:spPr>
          <a:xfrm>
            <a:off x="1097280" y="1570431"/>
            <a:ext cx="10058400" cy="43584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783135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rgbClr val="2F5767"/>
                </a:solidFill>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CE76D-B8A4-4C4E-B571-E1F5731E71F1}"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30594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lvl1pPr>
              <a:defRPr>
                <a:solidFill>
                  <a:srgbClr val="2F5767"/>
                </a:solidFill>
              </a:defRPr>
            </a:lvl1pPr>
          </a:lstStyle>
          <a:p>
            <a:r>
              <a:rPr lang="en-US" dirty="0"/>
              <a:t>Click to edit Master title style</a:t>
            </a:r>
          </a:p>
        </p:txBody>
      </p:sp>
      <p:sp>
        <p:nvSpPr>
          <p:cNvPr id="3" name="Content Placeholder 2"/>
          <p:cNvSpPr>
            <a:spLocks noGrp="1"/>
          </p:cNvSpPr>
          <p:nvPr>
            <p:ph sz="half" idx="1"/>
          </p:nvPr>
        </p:nvSpPr>
        <p:spPr>
          <a:xfrm>
            <a:off x="1097279" y="1845734"/>
            <a:ext cx="4937760" cy="4023360"/>
          </a:xfrm>
        </p:spPr>
        <p:txBody>
          <a:bodyPr/>
          <a:lstStyle>
            <a:lvl1pPr>
              <a:defRPr>
                <a:solidFill>
                  <a:srgbClr val="2F5767"/>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17920" y="1845735"/>
            <a:ext cx="4937760" cy="4023360"/>
          </a:xfrm>
        </p:spPr>
        <p:txBody>
          <a:bodyPr/>
          <a:lstStyle>
            <a:lvl1pPr>
              <a:defRPr>
                <a:solidFill>
                  <a:srgbClr val="2F5767"/>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3764527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78EA-396A-BC5C-2F3A-E8FA4E79F4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51129-1601-9904-20FF-A1DA156ED1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1C8AA0E-8F53-6C3D-39F3-01085240E949}"/>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9FAB075D-68B6-15D6-E445-68F40DF466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A6FA8-2D4B-8C2A-1E26-A81FA570A921}"/>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5667145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1127924-3587-4898-BBED-1AE20BBC9214}" type="datetimeFigureOut">
              <a:rPr lang="en-US" smtClean="0"/>
              <a:t>4/3/2023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9516127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1127924-3587-4898-BBED-1AE20BBC9214}" type="datetimeFigureOut">
              <a:rPr lang="en-US" smtClean="0"/>
              <a:t>4/3/2023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506525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1127924-3587-4898-BBED-1AE20BBC9214}" type="datetimeFigureOut">
              <a:rPr lang="en-US" smtClean="0"/>
              <a:t>4/3/2023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27477784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1127924-3587-4898-BBED-1AE20BBC9214}" type="datetimeFigureOut">
              <a:rPr lang="en-US" smtClean="0"/>
              <a:t>4/3/2023</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16CE76D-B8A4-4C4E-B571-E1F5731E71F1}" type="slidenum">
              <a:rPr lang="en-US" smtClean="0"/>
              <a:t>‹#›</a:t>
            </a:fld>
            <a:endParaRPr lang="en-US"/>
          </a:p>
        </p:txBody>
      </p:sp>
    </p:spTree>
    <p:extLst>
      <p:ext uri="{BB962C8B-B14F-4D97-AF65-F5344CB8AC3E}">
        <p14:creationId xmlns:p14="http://schemas.microsoft.com/office/powerpoint/2010/main" val="2454160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8881583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8770079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1127924-3587-4898-BBED-1AE20BBC9214}" type="datetimeFigureOut">
              <a:rPr lang="en-US" smtClean="0"/>
              <a:t>4/3/2023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41136290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Rectangle 1"/>
          <p:cNvSpPr/>
          <p:nvPr userDrawn="1"/>
        </p:nvSpPr>
        <p:spPr>
          <a:xfrm>
            <a:off x="0" y="0"/>
            <a:ext cx="121769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0"/>
          <p:cNvSpPr>
            <a:spLocks noGrp="1"/>
          </p:cNvSpPr>
          <p:nvPr>
            <p:ph type="title"/>
          </p:nvPr>
        </p:nvSpPr>
        <p:spPr>
          <a:xfrm>
            <a:off x="1765427" y="1169896"/>
            <a:ext cx="9646534" cy="3302516"/>
          </a:xfrm>
        </p:spPr>
        <p:txBody>
          <a:bodyPr lIns="0" tIns="0" rIns="0" bIns="0" anchor="t" anchorCtr="0">
            <a:noAutofit/>
          </a:bodyPr>
          <a:lstStyle>
            <a:lvl1pPr algn="l">
              <a:lnSpc>
                <a:spcPts val="4600"/>
              </a:lnSpc>
              <a:defRPr sz="5400">
                <a:solidFill>
                  <a:schemeClr val="tx1"/>
                </a:solidFill>
              </a:defRPr>
            </a:lvl1pPr>
          </a:lstStyle>
          <a:p>
            <a:r>
              <a:rPr lang="en-GB" dirty="0"/>
              <a:t>Click to edit Master title style</a:t>
            </a:r>
          </a:p>
        </p:txBody>
      </p:sp>
      <p:sp>
        <p:nvSpPr>
          <p:cNvPr id="3" name="Subtitle 2"/>
          <p:cNvSpPr>
            <a:spLocks noGrp="1"/>
          </p:cNvSpPr>
          <p:nvPr>
            <p:ph type="subTitle" idx="1"/>
          </p:nvPr>
        </p:nvSpPr>
        <p:spPr>
          <a:xfrm>
            <a:off x="6246890" y="5093667"/>
            <a:ext cx="5669280" cy="1097281"/>
          </a:xfrm>
        </p:spPr>
        <p:txBody>
          <a:bodyPr anchor="ctr" anchorCtr="0">
            <a:noAutofit/>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4894578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21"/>
        <p:cNvGrpSpPr/>
        <p:nvPr/>
      </p:nvGrpSpPr>
      <p:grpSpPr>
        <a:xfrm>
          <a:off x="0" y="0"/>
          <a:ext cx="0" cy="0"/>
          <a:chOff x="0" y="0"/>
          <a:chExt cx="0" cy="0"/>
        </a:xfrm>
      </p:grpSpPr>
      <p:sp>
        <p:nvSpPr>
          <p:cNvPr id="23" name="Google Shape;23;p66"/>
          <p:cNvSpPr txBox="1">
            <a:spLocks noGrp="1"/>
          </p:cNvSpPr>
          <p:nvPr>
            <p:ph type="body" idx="1"/>
          </p:nvPr>
        </p:nvSpPr>
        <p:spPr>
          <a:xfrm>
            <a:off x="838201" y="1792224"/>
            <a:ext cx="8872727" cy="4575692"/>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1000"/>
              </a:spcBef>
              <a:spcAft>
                <a:spcPts val="0"/>
              </a:spcAft>
              <a:buClr>
                <a:schemeClr val="dk1"/>
              </a:buClr>
              <a:buSzPts val="3200"/>
              <a:buFont typeface="Noto Sans Symbols"/>
              <a:buChar char="▪"/>
              <a:defRPr sz="3200">
                <a:solidFill>
                  <a:schemeClr val="dk1"/>
                </a:solidFill>
                <a:latin typeface="Open Sans"/>
                <a:ea typeface="Open Sans"/>
                <a:cs typeface="Open Sans"/>
                <a:sym typeface="Open Sans"/>
              </a:defRPr>
            </a:lvl1pPr>
            <a:lvl2pPr marL="914400" lvl="1" indent="-406400" algn="l">
              <a:lnSpc>
                <a:spcPct val="100000"/>
              </a:lnSpc>
              <a:spcBef>
                <a:spcPts val="500"/>
              </a:spcBef>
              <a:spcAft>
                <a:spcPts val="0"/>
              </a:spcAft>
              <a:buClr>
                <a:schemeClr val="dk1"/>
              </a:buClr>
              <a:buSzPts val="2800"/>
              <a:buFont typeface="Noto Sans Symbols"/>
              <a:buChar char="▪"/>
              <a:defRPr sz="2800">
                <a:solidFill>
                  <a:schemeClr val="dk1"/>
                </a:solidFill>
              </a:defRPr>
            </a:lvl2pPr>
            <a:lvl3pPr marL="1371600" lvl="2" indent="-381000" algn="l">
              <a:lnSpc>
                <a:spcPct val="100000"/>
              </a:lnSpc>
              <a:spcBef>
                <a:spcPts val="500"/>
              </a:spcBef>
              <a:spcAft>
                <a:spcPts val="0"/>
              </a:spcAft>
              <a:buClr>
                <a:schemeClr val="dk1"/>
              </a:buClr>
              <a:buSzPts val="2400"/>
              <a:buFont typeface="Noto Sans Symbols"/>
              <a:buChar char="▪"/>
              <a:defRPr sz="2400">
                <a:solidFill>
                  <a:schemeClr val="dk1"/>
                </a:solidFill>
              </a:defRPr>
            </a:lvl3pPr>
            <a:lvl4pPr marL="1828800" lvl="3" indent="-355600" algn="l">
              <a:lnSpc>
                <a:spcPct val="100000"/>
              </a:lnSpc>
              <a:spcBef>
                <a:spcPts val="500"/>
              </a:spcBef>
              <a:spcAft>
                <a:spcPts val="0"/>
              </a:spcAft>
              <a:buClr>
                <a:schemeClr val="dk1"/>
              </a:buClr>
              <a:buSzPts val="2000"/>
              <a:buFont typeface="Noto Sans Symbols"/>
              <a:buChar char="▪"/>
              <a:defRPr sz="2000">
                <a:solidFill>
                  <a:schemeClr val="dk1"/>
                </a:solidFill>
              </a:defRPr>
            </a:lvl4pPr>
            <a:lvl5pPr marL="2286000" lvl="4" indent="-355600" algn="l">
              <a:lnSpc>
                <a:spcPct val="100000"/>
              </a:lnSpc>
              <a:spcBef>
                <a:spcPts val="500"/>
              </a:spcBef>
              <a:spcAft>
                <a:spcPts val="0"/>
              </a:spcAft>
              <a:buClr>
                <a:schemeClr val="dk1"/>
              </a:buClr>
              <a:buSzPts val="2000"/>
              <a:buFont typeface="Noto Sans Symbols"/>
              <a:buChar char="▪"/>
              <a:defRPr sz="20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Title 1">
            <a:extLst>
              <a:ext uri="{FF2B5EF4-FFF2-40B4-BE49-F238E27FC236}">
                <a16:creationId xmlns:a16="http://schemas.microsoft.com/office/drawing/2014/main" id="{4A834A1A-6A72-89BE-DC35-B3AFB3DDE93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59973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1_Picture + Content" userDrawn="1">
  <p:cSld name="1_Picture + Content">
    <p:spTree>
      <p:nvGrpSpPr>
        <p:cNvPr id="1" name="Shape 42"/>
        <p:cNvGrpSpPr/>
        <p:nvPr/>
      </p:nvGrpSpPr>
      <p:grpSpPr>
        <a:xfrm>
          <a:off x="0" y="0"/>
          <a:ext cx="0" cy="0"/>
          <a:chOff x="0" y="0"/>
          <a:chExt cx="0" cy="0"/>
        </a:xfrm>
      </p:grpSpPr>
      <p:sp>
        <p:nvSpPr>
          <p:cNvPr id="43" name="Google Shape;43;p70"/>
          <p:cNvSpPr txBox="1">
            <a:spLocks noGrp="1"/>
          </p:cNvSpPr>
          <p:nvPr>
            <p:ph type="title"/>
          </p:nvPr>
        </p:nvSpPr>
        <p:spPr>
          <a:xfrm>
            <a:off x="5152509" y="541991"/>
            <a:ext cx="6410194" cy="87752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4200"/>
              <a:buFont typeface="Calibri"/>
              <a:buNone/>
              <a:defRPr>
                <a:solidFill>
                  <a:schemeClr val="accen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0"/>
          <p:cNvSpPr txBox="1">
            <a:spLocks noGrp="1"/>
          </p:cNvSpPr>
          <p:nvPr>
            <p:ph type="body" idx="1"/>
          </p:nvPr>
        </p:nvSpPr>
        <p:spPr>
          <a:xfrm>
            <a:off x="5152509" y="1772669"/>
            <a:ext cx="5705856" cy="398771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1000"/>
              </a:spcBef>
              <a:spcAft>
                <a:spcPts val="0"/>
              </a:spcAft>
              <a:buClr>
                <a:schemeClr val="dk1"/>
              </a:buClr>
              <a:buSzPts val="1800"/>
              <a:buChar char="▪"/>
              <a:defRPr>
                <a:latin typeface="Open Sans"/>
                <a:ea typeface="Open Sans"/>
                <a:cs typeface="Open Sans"/>
                <a:sym typeface="Open Sans"/>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 name="Rectangle 1">
            <a:extLst>
              <a:ext uri="{FF2B5EF4-FFF2-40B4-BE49-F238E27FC236}">
                <a16:creationId xmlns:a16="http://schemas.microsoft.com/office/drawing/2014/main" id="{DB25B79F-F629-E37A-A008-E31F4AFD47E7}"/>
              </a:ext>
            </a:extLst>
          </p:cNvPr>
          <p:cNvSpPr/>
          <p:nvPr userDrawn="1"/>
        </p:nvSpPr>
        <p:spPr>
          <a:xfrm>
            <a:off x="0" y="0"/>
            <a:ext cx="4246075"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6087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F05CF-01B0-3DDC-C5D1-C85D5B126B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64A67C-D0DE-BD20-AE49-966A2C79A5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19CBCC-DD31-C388-F063-83193F72D62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2853B8-0FCA-B1F9-9714-B6821CEEC1D4}"/>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a:extLst>
              <a:ext uri="{FF2B5EF4-FFF2-40B4-BE49-F238E27FC236}">
                <a16:creationId xmlns:a16="http://schemas.microsoft.com/office/drawing/2014/main" id="{546EB591-499E-1CB0-125F-9659BDC9E0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E7DD6B-FDC8-43F2-27EB-2B6875DF95F0}"/>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20515941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1153" y="4352668"/>
            <a:ext cx="8294068" cy="1685473"/>
          </a:xfrm>
        </p:spPr>
        <p:txBody>
          <a:bodyPr anchor="b" anchorCtr="0">
            <a:noAutofit/>
          </a:bodyPr>
          <a:lstStyle>
            <a:lvl1pPr>
              <a:defRPr sz="5000" baseline="0"/>
            </a:lvl1pPr>
          </a:lstStyle>
          <a:p>
            <a:r>
              <a:rPr lang="en-GB" dirty="0"/>
              <a:t>Click to edit Master title style</a:t>
            </a:r>
          </a:p>
        </p:txBody>
      </p:sp>
    </p:spTree>
    <p:extLst>
      <p:ext uri="{BB962C8B-B14F-4D97-AF65-F5344CB8AC3E}">
        <p14:creationId xmlns:p14="http://schemas.microsoft.com/office/powerpoint/2010/main" val="39688087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EB1C5D-8021-5542-BB0E-4F0A3F1A1EAF}"/>
              </a:ext>
            </a:extLst>
          </p:cNvPr>
          <p:cNvSpPr txBox="1"/>
          <p:nvPr userDrawn="1"/>
        </p:nvSpPr>
        <p:spPr>
          <a:xfrm>
            <a:off x="11366339" y="6215606"/>
            <a:ext cx="436338" cy="338554"/>
          </a:xfrm>
          <a:prstGeom prst="rect">
            <a:avLst/>
          </a:prstGeom>
          <a:noFill/>
        </p:spPr>
        <p:txBody>
          <a:bodyPr wrap="none" rtlCol="0">
            <a:spAutoFit/>
          </a:bodyPr>
          <a:lstStyle/>
          <a:p>
            <a:fld id="{F64FD301-D603-6647-9B7D-9EEC87867BF3}" type="slidenum">
              <a:rPr lang="en-GB" sz="1600" smtClean="0">
                <a:solidFill>
                  <a:srgbClr val="2B5FAC"/>
                </a:solidFill>
              </a:rPr>
              <a:t>‹#›</a:t>
            </a:fld>
            <a:endParaRPr lang="en-GB" sz="1600" dirty="0">
              <a:solidFill>
                <a:srgbClr val="2B5FAC"/>
              </a:solidFill>
            </a:endParaRPr>
          </a:p>
        </p:txBody>
      </p:sp>
      <p:cxnSp>
        <p:nvCxnSpPr>
          <p:cNvPr id="6" name="Straight Connector 5">
            <a:extLst>
              <a:ext uri="{FF2B5EF4-FFF2-40B4-BE49-F238E27FC236}">
                <a16:creationId xmlns:a16="http://schemas.microsoft.com/office/drawing/2014/main" id="{351429D4-3046-AD44-BD41-08AD089BB031}"/>
              </a:ext>
            </a:extLst>
          </p:cNvPr>
          <p:cNvCxnSpPr/>
          <p:nvPr userDrawn="1"/>
        </p:nvCxnSpPr>
        <p:spPr>
          <a:xfrm>
            <a:off x="11389489" y="6308203"/>
            <a:ext cx="0" cy="162045"/>
          </a:xfrm>
          <a:prstGeom prst="line">
            <a:avLst/>
          </a:prstGeom>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12670A6E-2088-45BB-82D3-0CF2017D10A3}"/>
              </a:ext>
            </a:extLst>
          </p:cNvPr>
          <p:cNvSpPr>
            <a:spLocks noGrp="1"/>
          </p:cNvSpPr>
          <p:nvPr>
            <p:ph type="title"/>
          </p:nvPr>
        </p:nvSpPr>
        <p:spPr>
          <a:xfrm>
            <a:off x="838200" y="208818"/>
            <a:ext cx="9743831" cy="940044"/>
          </a:xfrm>
        </p:spPr>
        <p:txBody>
          <a:bodyPr/>
          <a:lstStyle/>
          <a:p>
            <a:r>
              <a:rPr lang="en-GB"/>
              <a:t>Click to edit Master title style</a:t>
            </a:r>
            <a:endParaRPr lang="en-GB" dirty="0"/>
          </a:p>
        </p:txBody>
      </p:sp>
    </p:spTree>
    <p:extLst>
      <p:ext uri="{BB962C8B-B14F-4D97-AF65-F5344CB8AC3E}">
        <p14:creationId xmlns:p14="http://schemas.microsoft.com/office/powerpoint/2010/main" val="35349177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Picture +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389992" y="1145893"/>
            <a:ext cx="6042879" cy="541953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11" name="Picture Placeholder 10"/>
          <p:cNvSpPr>
            <a:spLocks noGrp="1"/>
          </p:cNvSpPr>
          <p:nvPr>
            <p:ph type="pic" sz="quarter" idx="10"/>
          </p:nvPr>
        </p:nvSpPr>
        <p:spPr>
          <a:xfrm>
            <a:off x="1" y="0"/>
            <a:ext cx="4004840" cy="6857999"/>
          </a:xfrm>
        </p:spPr>
        <p:txBody>
          <a:bodyPr/>
          <a:lstStyle/>
          <a:p>
            <a:r>
              <a:rPr lang="en-GB"/>
              <a:t>Click icon to add picture</a:t>
            </a:r>
            <a:endParaRPr lang="en-GB" dirty="0"/>
          </a:p>
        </p:txBody>
      </p:sp>
      <p:sp>
        <p:nvSpPr>
          <p:cNvPr id="2" name="Title 1"/>
          <p:cNvSpPr>
            <a:spLocks noGrp="1"/>
          </p:cNvSpPr>
          <p:nvPr>
            <p:ph type="title"/>
          </p:nvPr>
        </p:nvSpPr>
        <p:spPr>
          <a:xfrm>
            <a:off x="4389992" y="140448"/>
            <a:ext cx="7149967" cy="881733"/>
          </a:xfrm>
        </p:spPr>
        <p:txBody>
          <a:bodyPr/>
          <a:lstStyle>
            <a:lvl1pPr>
              <a:defRPr>
                <a:solidFill>
                  <a:schemeClr val="accent1"/>
                </a:solidFill>
              </a:defRPr>
            </a:lvl1pPr>
          </a:lstStyle>
          <a:p>
            <a:r>
              <a:rPr lang="en-GB"/>
              <a:t>Click to edit Master title style</a:t>
            </a:r>
            <a:endParaRPr lang="en-GB" dirty="0"/>
          </a:p>
        </p:txBody>
      </p:sp>
    </p:spTree>
    <p:extLst>
      <p:ext uri="{BB962C8B-B14F-4D97-AF65-F5344CB8AC3E}">
        <p14:creationId xmlns:p14="http://schemas.microsoft.com/office/powerpoint/2010/main" val="1712518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Picture + Content">
  <p:cSld name="2_Picture + Content">
    <p:spTree>
      <p:nvGrpSpPr>
        <p:cNvPr id="1" name="Shape 42"/>
        <p:cNvGrpSpPr/>
        <p:nvPr/>
      </p:nvGrpSpPr>
      <p:grpSpPr>
        <a:xfrm>
          <a:off x="0" y="0"/>
          <a:ext cx="0" cy="0"/>
          <a:chOff x="0" y="0"/>
          <a:chExt cx="0" cy="0"/>
        </a:xfrm>
      </p:grpSpPr>
      <p:sp>
        <p:nvSpPr>
          <p:cNvPr id="43" name="Google Shape;43;p70"/>
          <p:cNvSpPr txBox="1">
            <a:spLocks noGrp="1"/>
          </p:cNvSpPr>
          <p:nvPr>
            <p:ph type="title"/>
          </p:nvPr>
        </p:nvSpPr>
        <p:spPr>
          <a:xfrm>
            <a:off x="5596129" y="542932"/>
            <a:ext cx="6410194" cy="87752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accent1"/>
              </a:buClr>
              <a:buSzPts val="4200"/>
              <a:buFont typeface="Calibri"/>
              <a:buNone/>
              <a:defRPr>
                <a:solidFill>
                  <a:schemeClr val="accent1"/>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0"/>
          <p:cNvSpPr txBox="1">
            <a:spLocks noGrp="1"/>
          </p:cNvSpPr>
          <p:nvPr>
            <p:ph type="body" idx="1"/>
          </p:nvPr>
        </p:nvSpPr>
        <p:spPr>
          <a:xfrm>
            <a:off x="5596129" y="1737360"/>
            <a:ext cx="5705856" cy="398771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1000"/>
              </a:spcBef>
              <a:spcAft>
                <a:spcPts val="0"/>
              </a:spcAft>
              <a:buClr>
                <a:schemeClr val="dk1"/>
              </a:buClr>
              <a:buSzPts val="1800"/>
              <a:buChar char="▪"/>
              <a:defRPr>
                <a:latin typeface="Open Sans"/>
                <a:ea typeface="Open Sans"/>
                <a:cs typeface="Open Sans"/>
                <a:sym typeface="Open Sans"/>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70"/>
          <p:cNvSpPr>
            <a:spLocks noGrp="1"/>
          </p:cNvSpPr>
          <p:nvPr>
            <p:ph type="pic" idx="2"/>
          </p:nvPr>
        </p:nvSpPr>
        <p:spPr>
          <a:xfrm>
            <a:off x="0" y="0"/>
            <a:ext cx="5175504" cy="6857999"/>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1000"/>
              </a:spcBef>
              <a:spcAft>
                <a:spcPts val="0"/>
              </a:spcAft>
              <a:buClr>
                <a:schemeClr val="dk1"/>
              </a:buClr>
              <a:buSzPts val="3200"/>
              <a:buFont typeface="Noto Sans Symbols"/>
              <a:buChar char="▪"/>
              <a:defRPr sz="3200" b="0" i="0" u="none" strike="noStrike" cap="none">
                <a:solidFill>
                  <a:schemeClr val="dk1"/>
                </a:solidFill>
                <a:latin typeface="Open Sans"/>
                <a:ea typeface="Open Sans"/>
                <a:cs typeface="Open Sans"/>
                <a:sym typeface="Open Sans"/>
              </a:defRPr>
            </a:lvl1pPr>
            <a:lvl2pPr marR="0" lvl="1" algn="l" rtl="0">
              <a:lnSpc>
                <a:spcPct val="100000"/>
              </a:lnSpc>
              <a:spcBef>
                <a:spcPts val="500"/>
              </a:spcBef>
              <a:spcAft>
                <a:spcPts val="0"/>
              </a:spcAft>
              <a:buClr>
                <a:schemeClr val="dk1"/>
              </a:buClr>
              <a:buSzPts val="2800"/>
              <a:buFont typeface="Noto Sans Symbols"/>
              <a:buChar char="▪"/>
              <a:defRPr sz="2800" b="0" i="0" u="none" strike="noStrike" cap="none">
                <a:solidFill>
                  <a:schemeClr val="dk1"/>
                </a:solidFill>
                <a:latin typeface="Calibri"/>
                <a:ea typeface="Calibri"/>
                <a:cs typeface="Calibri"/>
                <a:sym typeface="Calibri"/>
              </a:defRPr>
            </a:lvl2pPr>
            <a:lvl3pPr marR="0" lvl="2" algn="l" rtl="0">
              <a:lnSpc>
                <a:spcPct val="10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3pPr>
            <a:lvl4pPr marR="0" lvl="3" algn="l" rtl="0">
              <a:lnSpc>
                <a:spcPct val="100000"/>
              </a:lnSpc>
              <a:spcBef>
                <a:spcPts val="500"/>
              </a:spcBef>
              <a:spcAft>
                <a:spcPts val="0"/>
              </a:spcAft>
              <a:buClr>
                <a:schemeClr val="dk1"/>
              </a:buClr>
              <a:buSzPts val="2000"/>
              <a:buFont typeface="Noto Sans Symbols"/>
              <a:buChar char="▪"/>
              <a:defRPr sz="2000" b="0" i="0" u="none" strike="noStrike" cap="none">
                <a:solidFill>
                  <a:schemeClr val="dk1"/>
                </a:solidFill>
                <a:latin typeface="Calibri"/>
                <a:ea typeface="Calibri"/>
                <a:cs typeface="Calibri"/>
                <a:sym typeface="Calibri"/>
              </a:defRPr>
            </a:lvl4pPr>
            <a:lvl5pPr marR="0" lvl="4" algn="l" rtl="0">
              <a:lnSpc>
                <a:spcPct val="100000"/>
              </a:lnSpc>
              <a:spcBef>
                <a:spcPts val="500"/>
              </a:spcBef>
              <a:spcAft>
                <a:spcPts val="0"/>
              </a:spcAft>
              <a:buClr>
                <a:schemeClr val="dk1"/>
              </a:buClr>
              <a:buSzPts val="2000"/>
              <a:buFont typeface="Noto Sans Symbols"/>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8266951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1_Section Header">
  <p:cSld name="1_Section Header">
    <p:spTree>
      <p:nvGrpSpPr>
        <p:cNvPr id="1" name="Shape 48"/>
        <p:cNvGrpSpPr/>
        <p:nvPr/>
      </p:nvGrpSpPr>
      <p:grpSpPr>
        <a:xfrm>
          <a:off x="0" y="0"/>
          <a:ext cx="0" cy="0"/>
          <a:chOff x="0" y="0"/>
          <a:chExt cx="0" cy="0"/>
        </a:xfrm>
      </p:grpSpPr>
      <p:sp>
        <p:nvSpPr>
          <p:cNvPr id="50" name="Google Shape;50;p71"/>
          <p:cNvSpPr txBox="1">
            <a:spLocks noGrp="1"/>
          </p:cNvSpPr>
          <p:nvPr>
            <p:ph type="title"/>
          </p:nvPr>
        </p:nvSpPr>
        <p:spPr>
          <a:xfrm>
            <a:off x="753696" y="914401"/>
            <a:ext cx="10109376" cy="13466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5000"/>
              <a:buFont typeface="Calibri"/>
              <a:buNone/>
              <a:defRPr sz="5000">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71"/>
          <p:cNvSpPr txBox="1">
            <a:spLocks noGrp="1"/>
          </p:cNvSpPr>
          <p:nvPr>
            <p:ph type="body" idx="1"/>
          </p:nvPr>
        </p:nvSpPr>
        <p:spPr>
          <a:xfrm>
            <a:off x="753696" y="2599873"/>
            <a:ext cx="10109375" cy="150018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3200"/>
              <a:buNone/>
              <a:defRPr sz="3200">
                <a:solidFill>
                  <a:schemeClr val="lt1"/>
                </a:solidFill>
                <a:latin typeface="Open Sans"/>
                <a:ea typeface="Open Sans"/>
                <a:cs typeface="Open Sans"/>
                <a:sym typeface="Open Sans"/>
              </a:defRPr>
            </a:lvl1pPr>
            <a:lvl2pPr marL="914400" lvl="1" indent="-228600" algn="l">
              <a:lnSpc>
                <a:spcPct val="100000"/>
              </a:lnSpc>
              <a:spcBef>
                <a:spcPts val="500"/>
              </a:spcBef>
              <a:spcAft>
                <a:spcPts val="0"/>
              </a:spcAft>
              <a:buClr>
                <a:srgbClr val="9D9E9E"/>
              </a:buClr>
              <a:buSzPts val="2000"/>
              <a:buNone/>
              <a:defRPr sz="2000">
                <a:solidFill>
                  <a:srgbClr val="9D9E9E"/>
                </a:solidFill>
              </a:defRPr>
            </a:lvl2pPr>
            <a:lvl3pPr marL="1371600" lvl="2" indent="-228600" algn="l">
              <a:lnSpc>
                <a:spcPct val="100000"/>
              </a:lnSpc>
              <a:spcBef>
                <a:spcPts val="500"/>
              </a:spcBef>
              <a:spcAft>
                <a:spcPts val="0"/>
              </a:spcAft>
              <a:buClr>
                <a:srgbClr val="9D9E9E"/>
              </a:buClr>
              <a:buSzPts val="1800"/>
              <a:buNone/>
              <a:defRPr sz="1800">
                <a:solidFill>
                  <a:srgbClr val="9D9E9E"/>
                </a:solidFill>
              </a:defRPr>
            </a:lvl3pPr>
            <a:lvl4pPr marL="1828800" lvl="3" indent="-228600" algn="l">
              <a:lnSpc>
                <a:spcPct val="100000"/>
              </a:lnSpc>
              <a:spcBef>
                <a:spcPts val="500"/>
              </a:spcBef>
              <a:spcAft>
                <a:spcPts val="0"/>
              </a:spcAft>
              <a:buClr>
                <a:srgbClr val="9D9E9E"/>
              </a:buClr>
              <a:buSzPts val="1600"/>
              <a:buNone/>
              <a:defRPr sz="1600">
                <a:solidFill>
                  <a:srgbClr val="9D9E9E"/>
                </a:solidFill>
              </a:defRPr>
            </a:lvl4pPr>
            <a:lvl5pPr marL="2286000" lvl="4" indent="-228600" algn="l">
              <a:lnSpc>
                <a:spcPct val="100000"/>
              </a:lnSpc>
              <a:spcBef>
                <a:spcPts val="500"/>
              </a:spcBef>
              <a:spcAft>
                <a:spcPts val="0"/>
              </a:spcAft>
              <a:buClr>
                <a:srgbClr val="9D9E9E"/>
              </a:buClr>
              <a:buSzPts val="1600"/>
              <a:buNone/>
              <a:defRPr sz="1600">
                <a:solidFill>
                  <a:srgbClr val="9D9E9E"/>
                </a:solidFill>
              </a:defRPr>
            </a:lvl5pPr>
            <a:lvl6pPr marL="2743200" lvl="5" indent="-228600" algn="l">
              <a:lnSpc>
                <a:spcPct val="90000"/>
              </a:lnSpc>
              <a:spcBef>
                <a:spcPts val="500"/>
              </a:spcBef>
              <a:spcAft>
                <a:spcPts val="0"/>
              </a:spcAft>
              <a:buClr>
                <a:srgbClr val="9D9E9E"/>
              </a:buClr>
              <a:buSzPts val="1600"/>
              <a:buNone/>
              <a:defRPr sz="1600">
                <a:solidFill>
                  <a:srgbClr val="9D9E9E"/>
                </a:solidFill>
              </a:defRPr>
            </a:lvl6pPr>
            <a:lvl7pPr marL="3200400" lvl="6" indent="-228600" algn="l">
              <a:lnSpc>
                <a:spcPct val="90000"/>
              </a:lnSpc>
              <a:spcBef>
                <a:spcPts val="500"/>
              </a:spcBef>
              <a:spcAft>
                <a:spcPts val="0"/>
              </a:spcAft>
              <a:buClr>
                <a:srgbClr val="9D9E9E"/>
              </a:buClr>
              <a:buSzPts val="1600"/>
              <a:buNone/>
              <a:defRPr sz="1600">
                <a:solidFill>
                  <a:srgbClr val="9D9E9E"/>
                </a:solidFill>
              </a:defRPr>
            </a:lvl7pPr>
            <a:lvl8pPr marL="3657600" lvl="7" indent="-228600" algn="l">
              <a:lnSpc>
                <a:spcPct val="90000"/>
              </a:lnSpc>
              <a:spcBef>
                <a:spcPts val="500"/>
              </a:spcBef>
              <a:spcAft>
                <a:spcPts val="0"/>
              </a:spcAft>
              <a:buClr>
                <a:srgbClr val="9D9E9E"/>
              </a:buClr>
              <a:buSzPts val="1600"/>
              <a:buNone/>
              <a:defRPr sz="1600">
                <a:solidFill>
                  <a:srgbClr val="9D9E9E"/>
                </a:solidFill>
              </a:defRPr>
            </a:lvl8pPr>
            <a:lvl9pPr marL="4114800" lvl="8" indent="-228600" algn="l">
              <a:lnSpc>
                <a:spcPct val="90000"/>
              </a:lnSpc>
              <a:spcBef>
                <a:spcPts val="500"/>
              </a:spcBef>
              <a:spcAft>
                <a:spcPts val="0"/>
              </a:spcAft>
              <a:buClr>
                <a:srgbClr val="9D9E9E"/>
              </a:buClr>
              <a:buSzPts val="1600"/>
              <a:buNone/>
              <a:defRPr sz="1600">
                <a:solidFill>
                  <a:srgbClr val="9D9E9E"/>
                </a:solidFill>
              </a:defRPr>
            </a:lvl9pPr>
          </a:lstStyle>
          <a:p>
            <a:endParaRPr/>
          </a:p>
        </p:txBody>
      </p:sp>
    </p:spTree>
    <p:extLst>
      <p:ext uri="{BB962C8B-B14F-4D97-AF65-F5344CB8AC3E}">
        <p14:creationId xmlns:p14="http://schemas.microsoft.com/office/powerpoint/2010/main" val="26136295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id="{47AAC473-0B2E-8F4C-9F56-824AAE42C2DD}"/>
              </a:ext>
            </a:extLst>
          </p:cNvPr>
          <p:cNvSpPr>
            <a:spLocks noGrp="1"/>
          </p:cNvSpPr>
          <p:nvPr>
            <p:ph type="subTitle" idx="13"/>
          </p:nvPr>
        </p:nvSpPr>
        <p:spPr>
          <a:xfrm>
            <a:off x="1515670" y="1451077"/>
            <a:ext cx="9185888" cy="4614466"/>
          </a:xfrm>
        </p:spPr>
        <p:txBody>
          <a:bodyPr>
            <a:noAutofit/>
          </a:bodyPr>
          <a:lstStyle>
            <a:lvl1pPr marL="342900" indent="-342900" algn="l">
              <a:buFont typeface="Arial" panose="020B0604020202020204" pitchFamily="34" charset="0"/>
              <a:buChar char="•"/>
              <a:defRPr>
                <a:solidFill>
                  <a:srgbClr val="2B5FAC"/>
                </a:solidFill>
              </a:defRPr>
            </a:lvl1pPr>
          </a:lstStyle>
          <a:p>
            <a:pPr algn="l">
              <a:lnSpc>
                <a:spcPct val="150000"/>
              </a:lnSpc>
            </a:pPr>
            <a:r>
              <a:rPr lang="en-GB" sz="2000">
                <a:latin typeface="Roboto" panose="02000000000000000000" pitchFamily="2" charset="0"/>
                <a:ea typeface="Roboto" panose="02000000000000000000" pitchFamily="2" charset="0"/>
                <a:cs typeface="Arial" panose="020B0604020202020204" pitchFamily="34" charset="0"/>
              </a:rPr>
              <a:t>Click to edit Master subtitle style</a:t>
            </a:r>
            <a:endParaRPr lang="en-GB" sz="2000" dirty="0">
              <a:latin typeface="Roboto" panose="02000000000000000000" pitchFamily="2" charset="0"/>
              <a:ea typeface="Roboto" panose="02000000000000000000" pitchFamily="2" charset="0"/>
              <a:cs typeface="Arial" panose="020B0604020202020204" pitchFamily="34" charset="0"/>
            </a:endParaRPr>
          </a:p>
        </p:txBody>
      </p:sp>
      <p:sp>
        <p:nvSpPr>
          <p:cNvPr id="5" name="TextBox 4">
            <a:extLst>
              <a:ext uri="{FF2B5EF4-FFF2-40B4-BE49-F238E27FC236}">
                <a16:creationId xmlns:a16="http://schemas.microsoft.com/office/drawing/2014/main" id="{135088B7-0267-3B48-B303-E99429CA6FC9}"/>
              </a:ext>
            </a:extLst>
          </p:cNvPr>
          <p:cNvSpPr txBox="1"/>
          <p:nvPr userDrawn="1"/>
        </p:nvSpPr>
        <p:spPr>
          <a:xfrm>
            <a:off x="11366339" y="6215606"/>
            <a:ext cx="436338" cy="338554"/>
          </a:xfrm>
          <a:prstGeom prst="rect">
            <a:avLst/>
          </a:prstGeom>
          <a:noFill/>
        </p:spPr>
        <p:txBody>
          <a:bodyPr wrap="none" rtlCol="0">
            <a:spAutoFit/>
          </a:bodyPr>
          <a:lstStyle/>
          <a:p>
            <a:fld id="{F64FD301-D603-6647-9B7D-9EEC87867BF3}" type="slidenum">
              <a:rPr lang="en-GB" sz="1600" smtClean="0">
                <a:solidFill>
                  <a:srgbClr val="2B5FAC"/>
                </a:solidFill>
              </a:rPr>
              <a:t>‹#›</a:t>
            </a:fld>
            <a:endParaRPr lang="en-GB" sz="1600" dirty="0">
              <a:solidFill>
                <a:srgbClr val="2B5FAC"/>
              </a:solidFill>
            </a:endParaRPr>
          </a:p>
        </p:txBody>
      </p:sp>
      <p:cxnSp>
        <p:nvCxnSpPr>
          <p:cNvPr id="6" name="Straight Connector 5">
            <a:extLst>
              <a:ext uri="{FF2B5EF4-FFF2-40B4-BE49-F238E27FC236}">
                <a16:creationId xmlns:a16="http://schemas.microsoft.com/office/drawing/2014/main" id="{C0D54454-52CF-004D-A0D9-68974D285160}"/>
              </a:ext>
            </a:extLst>
          </p:cNvPr>
          <p:cNvCxnSpPr/>
          <p:nvPr userDrawn="1"/>
        </p:nvCxnSpPr>
        <p:spPr>
          <a:xfrm>
            <a:off x="11389489" y="6308203"/>
            <a:ext cx="0" cy="162045"/>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E58C87CF-A7C8-46CE-B6FA-BF089AD2A4CB}"/>
              </a:ext>
            </a:extLst>
          </p:cNvPr>
          <p:cNvSpPr>
            <a:spLocks noGrp="1"/>
          </p:cNvSpPr>
          <p:nvPr>
            <p:ph type="title"/>
          </p:nvPr>
        </p:nvSpPr>
        <p:spPr>
          <a:xfrm>
            <a:off x="966056" y="120629"/>
            <a:ext cx="9743831" cy="940044"/>
          </a:xfrm>
        </p:spPr>
        <p:txBody>
          <a:bodyPr/>
          <a:lstStyle/>
          <a:p>
            <a:r>
              <a:rPr lang="en-GB"/>
              <a:t>Click to edit Master title style</a:t>
            </a:r>
            <a:endParaRPr lang="en-GB" dirty="0"/>
          </a:p>
        </p:txBody>
      </p:sp>
    </p:spTree>
    <p:extLst>
      <p:ext uri="{BB962C8B-B14F-4D97-AF65-F5344CB8AC3E}">
        <p14:creationId xmlns:p14="http://schemas.microsoft.com/office/powerpoint/2010/main" val="72004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D4565-B11E-5B25-F56C-C056EF66EE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52EBF7-1F21-FBC0-31B5-733BA26A176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E75900-388C-A3C0-5AD0-ED89F2BF33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2364CF-EE61-F14B-B5A4-5A88B43B65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2564A1-3915-7FC5-C378-2B0CA6F418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FCE332-1A25-29DB-9FD5-C30913F75AA4}"/>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8" name="Footer Placeholder 7">
            <a:extLst>
              <a:ext uri="{FF2B5EF4-FFF2-40B4-BE49-F238E27FC236}">
                <a16:creationId xmlns:a16="http://schemas.microsoft.com/office/drawing/2014/main" id="{34C6E832-CBB5-CCE4-AA05-1955AC913D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A66CBC6-3EFB-9F6D-D20C-A1307C0E30DD}"/>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22387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14732-DD7E-A0C9-D793-9A57EBBC31D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5AE92B-7F37-28DD-6EDC-2FD8017215FB}"/>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4" name="Footer Placeholder 3">
            <a:extLst>
              <a:ext uri="{FF2B5EF4-FFF2-40B4-BE49-F238E27FC236}">
                <a16:creationId xmlns:a16="http://schemas.microsoft.com/office/drawing/2014/main" id="{68A6C7D3-BF05-F23D-D811-9BABAF98FAE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E3005F-5671-55DE-828D-59CD94A56CA0}"/>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3303076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40D9D8-C078-7AFD-D220-976313D114BC}"/>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3" name="Footer Placeholder 2">
            <a:extLst>
              <a:ext uri="{FF2B5EF4-FFF2-40B4-BE49-F238E27FC236}">
                <a16:creationId xmlns:a16="http://schemas.microsoft.com/office/drawing/2014/main" id="{8109DE7F-3B90-1FEC-FADC-F47EF41258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B5EFE3F-87CB-9104-C3C6-C8AE66A4868B}"/>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21824595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9B9D3-51C3-7736-2852-9080D1B7C9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6D3771-1985-110E-EC29-19B6710A9A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2CF3D2-784E-ADD3-87FC-25D95010E1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E7FB10-3952-6F19-39D5-F28B11F3D84C}"/>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a:extLst>
              <a:ext uri="{FF2B5EF4-FFF2-40B4-BE49-F238E27FC236}">
                <a16:creationId xmlns:a16="http://schemas.microsoft.com/office/drawing/2014/main" id="{DEC41C64-3B78-7467-90C2-F8CEE2F5B2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AD94BD-C6DA-473B-993A-7806F5FA3C28}"/>
              </a:ext>
            </a:extLst>
          </p:cNvPr>
          <p:cNvSpPr>
            <a:spLocks noGrp="1"/>
          </p:cNvSpPr>
          <p:nvPr>
            <p:ph type="sldNum" sz="quarter" idx="12"/>
          </p:nvPr>
        </p:nvSpPr>
        <p:spPr/>
        <p:txBody>
          <a:bodyPr/>
          <a:lstStyle/>
          <a:p>
            <a:fld id="{916CE76D-B8A4-4C4E-B571-E1F5731E71F1}" type="slidenum">
              <a:rPr lang="en-US" smtClean="0"/>
              <a:t>‹#›</a:t>
            </a:fld>
            <a:endParaRPr lang="en-US"/>
          </a:p>
        </p:txBody>
      </p:sp>
    </p:spTree>
    <p:extLst>
      <p:ext uri="{BB962C8B-B14F-4D97-AF65-F5344CB8AC3E}">
        <p14:creationId xmlns:p14="http://schemas.microsoft.com/office/powerpoint/2010/main" val="1867811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D3771-1985-110E-EC29-19B6710A9A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CE7FB10-3952-6F19-39D5-F28B11F3D84C}"/>
              </a:ext>
            </a:extLst>
          </p:cNvPr>
          <p:cNvSpPr>
            <a:spLocks noGrp="1"/>
          </p:cNvSpPr>
          <p:nvPr>
            <p:ph type="dt" sz="half" idx="10"/>
          </p:nvPr>
        </p:nvSpPr>
        <p:spPr/>
        <p:txBody>
          <a:bodyPr/>
          <a:lstStyle/>
          <a:p>
            <a:fld id="{D1127924-3587-4898-BBED-1AE20BBC9214}" type="datetimeFigureOut">
              <a:rPr lang="en-US" smtClean="0"/>
              <a:t>4/3/2023</a:t>
            </a:fld>
            <a:endParaRPr lang="en-US"/>
          </a:p>
        </p:txBody>
      </p:sp>
      <p:sp>
        <p:nvSpPr>
          <p:cNvPr id="6" name="Footer Placeholder 5">
            <a:extLst>
              <a:ext uri="{FF2B5EF4-FFF2-40B4-BE49-F238E27FC236}">
                <a16:creationId xmlns:a16="http://schemas.microsoft.com/office/drawing/2014/main" id="{DEC41C64-3B78-7467-90C2-F8CEE2F5B2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AD94BD-C6DA-473B-993A-7806F5FA3C28}"/>
              </a:ext>
            </a:extLst>
          </p:cNvPr>
          <p:cNvSpPr>
            <a:spLocks noGrp="1"/>
          </p:cNvSpPr>
          <p:nvPr>
            <p:ph type="sldNum" sz="quarter" idx="12"/>
          </p:nvPr>
        </p:nvSpPr>
        <p:spPr/>
        <p:txBody>
          <a:bodyPr/>
          <a:lstStyle/>
          <a:p>
            <a:fld id="{916CE76D-B8A4-4C4E-B571-E1F5731E71F1}" type="slidenum">
              <a:rPr lang="en-US" smtClean="0"/>
              <a:t>‹#›</a:t>
            </a:fld>
            <a:endParaRPr lang="en-US"/>
          </a:p>
        </p:txBody>
      </p:sp>
      <p:sp>
        <p:nvSpPr>
          <p:cNvPr id="8" name="Rectangle 7">
            <a:extLst>
              <a:ext uri="{FF2B5EF4-FFF2-40B4-BE49-F238E27FC236}">
                <a16:creationId xmlns:a16="http://schemas.microsoft.com/office/drawing/2014/main" id="{A629A7A5-33D6-46C5-B9DE-434D26177DC7}"/>
              </a:ext>
            </a:extLst>
          </p:cNvPr>
          <p:cNvSpPr/>
          <p:nvPr userDrawn="1"/>
        </p:nvSpPr>
        <p:spPr>
          <a:xfrm>
            <a:off x="0" y="0"/>
            <a:ext cx="4246075"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943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3" Type="http://schemas.openxmlformats.org/officeDocument/2006/relationships/slideLayout" Target="../slideLayouts/slideLayout28.xml"/><Relationship Id="rId21" Type="http://schemas.openxmlformats.org/officeDocument/2006/relationships/theme" Target="../theme/theme2.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E85107-2C63-F995-6421-D71B196D57F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1D3EB2-0095-F473-58AE-B6CB4B3F9E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0DA022-5D92-C3D9-F657-990AB48AFB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127924-3587-4898-BBED-1AE20BBC9214}" type="datetimeFigureOut">
              <a:rPr lang="en-US" smtClean="0"/>
              <a:t>4/3/2023</a:t>
            </a:fld>
            <a:endParaRPr lang="en-US"/>
          </a:p>
        </p:txBody>
      </p:sp>
      <p:sp>
        <p:nvSpPr>
          <p:cNvPr id="5" name="Footer Placeholder 4">
            <a:extLst>
              <a:ext uri="{FF2B5EF4-FFF2-40B4-BE49-F238E27FC236}">
                <a16:creationId xmlns:a16="http://schemas.microsoft.com/office/drawing/2014/main" id="{9911A7B6-39A2-88B4-5833-688DF1EBA1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36F3F1F-3A21-109D-C838-78423B6875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6CE76D-B8A4-4C4E-B571-E1F5731E71F1}" type="slidenum">
              <a:rPr lang="en-US" smtClean="0"/>
              <a:t>‹#›</a:t>
            </a:fld>
            <a:endParaRPr lang="en-US"/>
          </a:p>
        </p:txBody>
      </p:sp>
    </p:spTree>
    <p:extLst>
      <p:ext uri="{BB962C8B-B14F-4D97-AF65-F5344CB8AC3E}">
        <p14:creationId xmlns:p14="http://schemas.microsoft.com/office/powerpoint/2010/main" val="27454781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700" r:id="rId9"/>
    <p:sldLayoutId id="2147483689" r:id="rId10"/>
    <p:sldLayoutId id="2147483690" r:id="rId11"/>
    <p:sldLayoutId id="2147483691" r:id="rId12"/>
    <p:sldLayoutId id="2147483692" r:id="rId13"/>
    <p:sldLayoutId id="2147483693" r:id="rId14"/>
    <p:sldLayoutId id="2147483694" r:id="rId15"/>
    <p:sldLayoutId id="2147483695" r:id="rId16"/>
    <p:sldLayoutId id="2147483649" r:id="rId17"/>
    <p:sldLayoutId id="2147483661" r:id="rId18"/>
    <p:sldLayoutId id="2147483662" r:id="rId19"/>
    <p:sldLayoutId id="2147483667" r:id="rId20"/>
    <p:sldLayoutId id="2147483696" r:id="rId21"/>
    <p:sldLayoutId id="2147483701" r:id="rId22"/>
    <p:sldLayoutId id="2147483697" r:id="rId23"/>
    <p:sldLayoutId id="2147483699" r:id="rId24"/>
    <p:sldLayoutId id="2147483698"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rgbClr val="589AB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28148" y="189033"/>
            <a:ext cx="10058400" cy="119148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1097280" y="1678588"/>
            <a:ext cx="10058400" cy="4201102"/>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1127924-3587-4898-BBED-1AE20BBC9214}" type="datetimeFigureOut">
              <a:rPr lang="en-US" smtClean="0"/>
              <a:t>4/3/2023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16CE76D-B8A4-4C4E-B571-E1F5731E71F1}" type="slidenum">
              <a:rPr lang="en-US" smtClean="0"/>
              <a:t>‹#›</a:t>
            </a:fld>
            <a:endParaRPr lang="en-US"/>
          </a:p>
        </p:txBody>
      </p:sp>
    </p:spTree>
    <p:extLst>
      <p:ext uri="{BB962C8B-B14F-4D97-AF65-F5344CB8AC3E}">
        <p14:creationId xmlns:p14="http://schemas.microsoft.com/office/powerpoint/2010/main" val="270637892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Lst>
  <p:txStyles>
    <p:titleStyle>
      <a:lvl1pPr algn="l" defTabSz="914400" rtl="0" eaLnBrk="1" latinLnBrk="0" hangingPunct="1">
        <a:lnSpc>
          <a:spcPct val="85000"/>
        </a:lnSpc>
        <a:spcBef>
          <a:spcPct val="0"/>
        </a:spcBef>
        <a:buNone/>
        <a:defRPr sz="4800" kern="1200" spc="-50" baseline="0">
          <a:solidFill>
            <a:srgbClr val="2F5767"/>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info@LocalEnergyCodes.com"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0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0.xml"/><Relationship Id="rId1" Type="http://schemas.openxmlformats.org/officeDocument/2006/relationships/slideLayout" Target="../slideLayouts/slideLayout42.xml"/><Relationship Id="rId5" Type="http://schemas.openxmlformats.org/officeDocument/2006/relationships/image" Target="../media/image92.png"/><Relationship Id="rId4" Type="http://schemas.openxmlformats.org/officeDocument/2006/relationships/image" Target="../media/image91.png"/></Relationships>
</file>

<file path=ppt/slides/_rels/slide10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1.xml"/><Relationship Id="rId1" Type="http://schemas.openxmlformats.org/officeDocument/2006/relationships/slideLayout" Target="../slideLayouts/slideLayout42.xml"/><Relationship Id="rId5" Type="http://schemas.openxmlformats.org/officeDocument/2006/relationships/image" Target="../media/image94.png"/><Relationship Id="rId4" Type="http://schemas.openxmlformats.org/officeDocument/2006/relationships/image" Target="../media/image93.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7.xml"/></Relationships>
</file>

<file path=ppt/slides/_rels/slide10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7.xml"/></Relationships>
</file>

<file path=ppt/slides/_rels/slide10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3.xml"/><Relationship Id="rId1" Type="http://schemas.openxmlformats.org/officeDocument/2006/relationships/slideLayout" Target="../slideLayouts/slideLayout27.xml"/><Relationship Id="rId4" Type="http://schemas.openxmlformats.org/officeDocument/2006/relationships/image" Target="../media/image98.png"/></Relationships>
</file>

<file path=ppt/slides/_rels/slide10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4.xml"/><Relationship Id="rId1" Type="http://schemas.openxmlformats.org/officeDocument/2006/relationships/slideLayout" Target="../slideLayouts/slideLayout27.xml"/><Relationship Id="rId4" Type="http://schemas.openxmlformats.org/officeDocument/2006/relationships/image" Target="../media/image100.png"/></Relationships>
</file>

<file path=ppt/slides/_rels/slide10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5.xml"/><Relationship Id="rId1" Type="http://schemas.openxmlformats.org/officeDocument/2006/relationships/slideLayout" Target="../slideLayouts/slideLayout27.xml"/></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0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7.xml"/></Relationships>
</file>

<file path=ppt/slides/_rels/slide10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6.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1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67.xml"/><Relationship Id="rId1" Type="http://schemas.openxmlformats.org/officeDocument/2006/relationships/slideLayout" Target="../slideLayouts/slideLayout27.xml"/><Relationship Id="rId4" Type="http://schemas.openxmlformats.org/officeDocument/2006/relationships/image" Target="../media/image53.emf"/></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0.xml"/></Relationships>
</file>

<file path=ppt/slides/_rels/slide11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69.xml"/><Relationship Id="rId1" Type="http://schemas.openxmlformats.org/officeDocument/2006/relationships/slideLayout" Target="../slideLayouts/slideLayout2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 Id="rId9" Type="http://schemas.openxmlformats.org/officeDocument/2006/relationships/image" Target="../media/image40.svg"/></Relationships>
</file>

<file path=ppt/slides/_rels/slide1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70.xml"/><Relationship Id="rId1" Type="http://schemas.openxmlformats.org/officeDocument/2006/relationships/slideLayout" Target="../slideLayouts/slideLayout2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 Id="rId9" Type="http://schemas.openxmlformats.org/officeDocument/2006/relationships/image" Target="../media/image40.sv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7.xml"/></Relationships>
</file>

<file path=ppt/slides/_rels/slide11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1.xml"/><Relationship Id="rId1" Type="http://schemas.openxmlformats.org/officeDocument/2006/relationships/slideLayout" Target="../slideLayouts/slideLayout2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7.xml"/></Relationships>
</file>

<file path=ppt/slides/_rels/slide11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7.xml"/></Relationships>
</file>

<file path=ppt/slides/_rels/slide12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7.xml"/></Relationships>
</file>

<file path=ppt/slides/_rels/slide12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7.xml"/><Relationship Id="rId4" Type="http://schemas.openxmlformats.org/officeDocument/2006/relationships/image" Target="../media/image107.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5.xml"/></Relationships>
</file>

<file path=ppt/slides/_rels/slide127.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chart" Target="../charts/chart1.xml"/><Relationship Id="rId7" Type="http://schemas.openxmlformats.org/officeDocument/2006/relationships/image" Target="../media/image111.png"/><Relationship Id="rId2" Type="http://schemas.openxmlformats.org/officeDocument/2006/relationships/notesSlide" Target="../notesSlides/notesSlide79.xml"/><Relationship Id="rId1" Type="http://schemas.openxmlformats.org/officeDocument/2006/relationships/slideLayout" Target="../slideLayouts/slideLayout45.xml"/><Relationship Id="rId6" Type="http://schemas.openxmlformats.org/officeDocument/2006/relationships/image" Target="../media/image110.png"/><Relationship Id="rId11" Type="http://schemas.openxmlformats.org/officeDocument/2006/relationships/image" Target="../media/image115.png"/><Relationship Id="rId5" Type="http://schemas.openxmlformats.org/officeDocument/2006/relationships/image" Target="../media/image109.png"/><Relationship Id="rId10" Type="http://schemas.openxmlformats.org/officeDocument/2006/relationships/image" Target="../media/image114.png"/><Relationship Id="rId4" Type="http://schemas.openxmlformats.org/officeDocument/2006/relationships/image" Target="../media/image108.png"/><Relationship Id="rId9" Type="http://schemas.openxmlformats.org/officeDocument/2006/relationships/image" Target="../media/image113.jpeg"/></Relationships>
</file>

<file path=ppt/slides/_rels/slide128.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80.xml"/><Relationship Id="rId1" Type="http://schemas.openxmlformats.org/officeDocument/2006/relationships/slideLayout" Target="../slideLayouts/slideLayout45.xml"/><Relationship Id="rId6" Type="http://schemas.openxmlformats.org/officeDocument/2006/relationships/image" Target="../media/image114.png"/><Relationship Id="rId11" Type="http://schemas.openxmlformats.org/officeDocument/2006/relationships/image" Target="../media/image117.png"/><Relationship Id="rId5" Type="http://schemas.openxmlformats.org/officeDocument/2006/relationships/image" Target="../media/image113.jpeg"/><Relationship Id="rId10" Type="http://schemas.openxmlformats.org/officeDocument/2006/relationships/image" Target="../media/image116.png"/><Relationship Id="rId4" Type="http://schemas.openxmlformats.org/officeDocument/2006/relationships/image" Target="../media/image112.png"/><Relationship Id="rId9" Type="http://schemas.openxmlformats.org/officeDocument/2006/relationships/image" Target="../media/image110.png"/></Relationships>
</file>

<file path=ppt/slides/_rels/slide129.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8.png"/><Relationship Id="rId7" Type="http://schemas.openxmlformats.org/officeDocument/2006/relationships/image" Target="../media/image111.png"/><Relationship Id="rId2" Type="http://schemas.openxmlformats.org/officeDocument/2006/relationships/notesSlide" Target="../notesSlides/notesSlide81.xml"/><Relationship Id="rId1" Type="http://schemas.openxmlformats.org/officeDocument/2006/relationships/slideLayout" Target="../slideLayouts/slideLayout45.xml"/><Relationship Id="rId6" Type="http://schemas.openxmlformats.org/officeDocument/2006/relationships/chart" Target="../charts/chart3.xml"/><Relationship Id="rId11" Type="http://schemas.openxmlformats.org/officeDocument/2006/relationships/image" Target="../media/image115.png"/><Relationship Id="rId5" Type="http://schemas.openxmlformats.org/officeDocument/2006/relationships/image" Target="../media/image110.png"/><Relationship Id="rId10" Type="http://schemas.openxmlformats.org/officeDocument/2006/relationships/image" Target="../media/image114.png"/><Relationship Id="rId4" Type="http://schemas.openxmlformats.org/officeDocument/2006/relationships/image" Target="../media/image109.png"/><Relationship Id="rId9" Type="http://schemas.openxmlformats.org/officeDocument/2006/relationships/image" Target="../media/image1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7.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png"/></Relationships>
</file>

<file path=ppt/slides/_rels/slide130.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111.png"/><Relationship Id="rId7"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45.xml"/><Relationship Id="rId6" Type="http://schemas.openxmlformats.org/officeDocument/2006/relationships/image" Target="../media/image114.png"/><Relationship Id="rId11" Type="http://schemas.openxmlformats.org/officeDocument/2006/relationships/image" Target="../media/image115.png"/><Relationship Id="rId5" Type="http://schemas.openxmlformats.org/officeDocument/2006/relationships/image" Target="../media/image113.jpeg"/><Relationship Id="rId10" Type="http://schemas.openxmlformats.org/officeDocument/2006/relationships/image" Target="../media/image117.png"/><Relationship Id="rId4" Type="http://schemas.openxmlformats.org/officeDocument/2006/relationships/image" Target="../media/image112.png"/><Relationship Id="rId9" Type="http://schemas.openxmlformats.org/officeDocument/2006/relationships/image" Target="../media/image116.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3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3.xml"/><Relationship Id="rId1" Type="http://schemas.openxmlformats.org/officeDocument/2006/relationships/slideLayout" Target="../slideLayouts/slideLayout27.xml"/></Relationships>
</file>

<file path=ppt/slides/_rels/slide133.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4.xml"/><Relationship Id="rId1" Type="http://schemas.openxmlformats.org/officeDocument/2006/relationships/slideLayout" Target="../slideLayouts/slideLayout27.xml"/></Relationships>
</file>

<file path=ppt/slides/_rels/slide13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5.xml"/><Relationship Id="rId1" Type="http://schemas.openxmlformats.org/officeDocument/2006/relationships/slideLayout" Target="../slideLayouts/slideLayout27.xml"/></Relationships>
</file>

<file path=ppt/slides/_rels/slide13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6.xml"/><Relationship Id="rId1" Type="http://schemas.openxmlformats.org/officeDocument/2006/relationships/slideLayout" Target="../slideLayouts/slideLayout2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0.xml"/></Relationships>
</file>

<file path=ppt/slides/_rels/slide139.xml.rels><?xml version="1.0" encoding="UTF-8" standalone="yes"?>
<Relationships xmlns="http://schemas.openxmlformats.org/package/2006/relationships"><Relationship Id="rId3" Type="http://schemas.openxmlformats.org/officeDocument/2006/relationships/image" Target="../media/image119.png"/><Relationship Id="rId7" Type="http://schemas.openxmlformats.org/officeDocument/2006/relationships/image" Target="../media/image116.png"/><Relationship Id="rId2" Type="http://schemas.openxmlformats.org/officeDocument/2006/relationships/notesSlide" Target="../notesSlides/notesSlide90.xml"/><Relationship Id="rId1" Type="http://schemas.openxmlformats.org/officeDocument/2006/relationships/slideLayout" Target="../slideLayouts/slideLayout41.xml"/><Relationship Id="rId6" Type="http://schemas.openxmlformats.org/officeDocument/2006/relationships/image" Target="../media/image122.png"/><Relationship Id="rId5" Type="http://schemas.openxmlformats.org/officeDocument/2006/relationships/image" Target="../media/image121.jpeg"/><Relationship Id="rId4" Type="http://schemas.openxmlformats.org/officeDocument/2006/relationships/image" Target="../media/image1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4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1.xml"/><Relationship Id="rId1" Type="http://schemas.openxmlformats.org/officeDocument/2006/relationships/slideLayout" Target="../slideLayouts/slideLayout41.xml"/><Relationship Id="rId5" Type="http://schemas.openxmlformats.org/officeDocument/2006/relationships/chart" Target="../charts/chart7.xml"/><Relationship Id="rId4" Type="http://schemas.openxmlformats.org/officeDocument/2006/relationships/chart" Target="../charts/chart6.xml"/></Relationships>
</file>

<file path=ppt/slides/_rels/slide14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2.xml"/><Relationship Id="rId1" Type="http://schemas.openxmlformats.org/officeDocument/2006/relationships/slideLayout" Target="../slideLayouts/slideLayout41.xml"/><Relationship Id="rId5" Type="http://schemas.openxmlformats.org/officeDocument/2006/relationships/chart" Target="../charts/chart10.xml"/><Relationship Id="rId4" Type="http://schemas.openxmlformats.org/officeDocument/2006/relationships/chart" Target="../charts/chart9.xml"/></Relationships>
</file>

<file path=ppt/slides/_rels/slide14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3.xml"/><Relationship Id="rId1" Type="http://schemas.openxmlformats.org/officeDocument/2006/relationships/slideLayout" Target="../slideLayouts/slideLayout41.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143.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94.xml"/><Relationship Id="rId1" Type="http://schemas.openxmlformats.org/officeDocument/2006/relationships/slideLayout" Target="../slideLayouts/slideLayout2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14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5.xml"/><Relationship Id="rId1" Type="http://schemas.openxmlformats.org/officeDocument/2006/relationships/slideLayout" Target="../slideLayouts/slideLayout2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0.xml"/></Relationships>
</file>

<file path=ppt/slides/_rels/slide14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7.xml"/><Relationship Id="rId1" Type="http://schemas.openxmlformats.org/officeDocument/2006/relationships/slideLayout" Target="../slideLayouts/slideLayout27.xml"/><Relationship Id="rId4" Type="http://schemas.openxmlformats.org/officeDocument/2006/relationships/image" Target="../media/image126.png"/></Relationships>
</file>

<file path=ppt/slides/_rels/slide14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98.xml"/><Relationship Id="rId1" Type="http://schemas.openxmlformats.org/officeDocument/2006/relationships/slideLayout" Target="../slideLayouts/slideLayout27.xml"/><Relationship Id="rId5" Type="http://schemas.openxmlformats.org/officeDocument/2006/relationships/image" Target="../media/image126.png"/><Relationship Id="rId4" Type="http://schemas.openxmlformats.org/officeDocument/2006/relationships/image" Target="../media/image128.jpeg"/></Relationships>
</file>

<file path=ppt/slides/_rels/slide14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99.xml"/><Relationship Id="rId1" Type="http://schemas.openxmlformats.org/officeDocument/2006/relationships/slideLayout" Target="../slideLayouts/slideLayout27.xml"/><Relationship Id="rId4" Type="http://schemas.openxmlformats.org/officeDocument/2006/relationships/image" Target="../media/image130.jpe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7.xml"/></Relationships>
</file>

<file path=ppt/slides/_rels/slide15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7.xml"/><Relationship Id="rId5" Type="http://schemas.openxmlformats.org/officeDocument/2006/relationships/image" Target="../media/image134.png"/><Relationship Id="rId4" Type="http://schemas.openxmlformats.org/officeDocument/2006/relationships/image" Target="../media/image133.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7.xml"/></Relationships>
</file>

<file path=ppt/slides/_rels/slide15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0.xml"/></Relationships>
</file>

<file path=ppt/slides/_rels/slide1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04.xml"/><Relationship Id="rId1" Type="http://schemas.openxmlformats.org/officeDocument/2006/relationships/slideLayout" Target="../slideLayouts/slideLayout27.xml"/><Relationship Id="rId5" Type="http://schemas.openxmlformats.org/officeDocument/2006/relationships/image" Target="../media/image138.png"/><Relationship Id="rId4" Type="http://schemas.openxmlformats.org/officeDocument/2006/relationships/hyperlink" Target="http://www.energycodeace.com/resources" TargetMode="External"/></Relationships>
</file>

<file path=ppt/slides/_rels/slide159.xml.rels><?xml version="1.0" encoding="UTF-8" standalone="yes"?>
<Relationships xmlns="http://schemas.openxmlformats.org/package/2006/relationships"><Relationship Id="rId3" Type="http://schemas.openxmlformats.org/officeDocument/2006/relationships/hyperlink" Target="https://www.bayrencodes.org/services/title-26-part-6-in-person-trainings/" TargetMode="External"/><Relationship Id="rId2" Type="http://schemas.openxmlformats.org/officeDocument/2006/relationships/notesSlide" Target="../notesSlides/notesSlide105.xml"/><Relationship Id="rId1" Type="http://schemas.openxmlformats.org/officeDocument/2006/relationships/slideLayout" Target="../slideLayouts/slideLayout27.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hyperlink" Target="https://energycodeace.com/training"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60.xml.rels><?xml version="1.0" encoding="UTF-8" standalone="yes"?>
<Relationships xmlns="http://schemas.openxmlformats.org/package/2006/relationships"><Relationship Id="rId3" Type="http://schemas.openxmlformats.org/officeDocument/2006/relationships/hyperlink" Target="https://www.localenergycodes.com" TargetMode="External"/><Relationship Id="rId2" Type="http://schemas.openxmlformats.org/officeDocument/2006/relationships/notesSlide" Target="../notesSlides/notesSlide106.xml"/><Relationship Id="rId1" Type="http://schemas.openxmlformats.org/officeDocument/2006/relationships/slideLayout" Target="../slideLayouts/slideLayout27.xml"/><Relationship Id="rId4" Type="http://schemas.openxmlformats.org/officeDocument/2006/relationships/hyperlink" Target="https://energycodeace.com/"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0.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0.xml"/><Relationship Id="rId1" Type="http://schemas.openxmlformats.org/officeDocument/2006/relationships/themeOverride" Target="../theme/themeOverride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1.jpeg"/><Relationship Id="rId7" Type="http://schemas.openxmlformats.org/officeDocument/2006/relationships/image" Target="../media/image15.emf"/><Relationship Id="rId2" Type="http://schemas.openxmlformats.org/officeDocument/2006/relationships/notesSlide" Target="../notesSlides/notesSlide24.xml"/><Relationship Id="rId1" Type="http://schemas.openxmlformats.org/officeDocument/2006/relationships/slideLayout" Target="../slideLayouts/slideLayout31.xml"/><Relationship Id="rId6" Type="http://schemas.openxmlformats.org/officeDocument/2006/relationships/image" Target="../media/image14.jpeg"/><Relationship Id="rId5" Type="http://schemas.openxmlformats.org/officeDocument/2006/relationships/image" Target="../media/image13.jp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emf"/></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emf"/><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2.xml"/><Relationship Id="rId1" Type="http://schemas.openxmlformats.org/officeDocument/2006/relationships/slideLayout" Target="../slideLayouts/slideLayout2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2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8.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5.xml"/><Relationship Id="rId1" Type="http://schemas.openxmlformats.org/officeDocument/2006/relationships/slideLayout" Target="../slideLayouts/slideLayout2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7.xml"/><Relationship Id="rId1" Type="http://schemas.openxmlformats.org/officeDocument/2006/relationships/slideLayout" Target="../slideLayouts/slideLayout42.xml"/><Relationship Id="rId5" Type="http://schemas.openxmlformats.org/officeDocument/2006/relationships/image" Target="../media/image38.png"/><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8.xml"/><Relationship Id="rId1" Type="http://schemas.openxmlformats.org/officeDocument/2006/relationships/slideLayout" Target="../slideLayouts/slideLayout2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 Id="rId9" Type="http://schemas.openxmlformats.org/officeDocument/2006/relationships/image" Target="../media/image40.svg"/></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27.xml"/><Relationship Id="rId5" Type="http://schemas.openxmlformats.org/officeDocument/2006/relationships/image" Target="../media/image43.png"/><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2.xml"/><Relationship Id="rId1" Type="http://schemas.openxmlformats.org/officeDocument/2006/relationships/slideLayout" Target="../slideLayouts/slideLayout27.xml"/><Relationship Id="rId4" Type="http://schemas.openxmlformats.org/officeDocument/2006/relationships/image" Target="../media/image53.e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4.xml"/><Relationship Id="rId1" Type="http://schemas.openxmlformats.org/officeDocument/2006/relationships/slideLayout" Target="../slideLayouts/slideLayout2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image" Target="../media/image40.svg"/></Relationships>
</file>

<file path=ppt/slides/_rels/slide5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45.xml"/><Relationship Id="rId1" Type="http://schemas.openxmlformats.org/officeDocument/2006/relationships/slideLayout" Target="../slideLayouts/slideLayout2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 Id="rId9" Type="http://schemas.openxmlformats.org/officeDocument/2006/relationships/image" Target="../media/image40.sv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6.xml"/><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8.xml"/></Relationships>
</file>

<file path=ppt/slides/_rels/slide6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7.xml"/></Relationships>
</file>

<file path=ppt/slides/_rels/slide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7.xml"/></Relationships>
</file>

<file path=ppt/slides/_rels/slide6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3.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8.xml"/><Relationship Id="rId4"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1.xml"/><Relationship Id="rId4" Type="http://schemas.openxmlformats.org/officeDocument/2006/relationships/image" Target="../media/image71.png"/></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2.png"/><Relationship Id="rId1" Type="http://schemas.openxmlformats.org/officeDocument/2006/relationships/slideLayout" Target="../slideLayouts/slideLayout3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1.xml"/></Relationships>
</file>

<file path=ppt/slides/_rels/slide8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8.xml"/></Relationships>
</file>

<file path=ppt/slides/_rels/slide8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hyperlink" Target="https://localenergycodes.com/content/resources/?q=newly%20constructed%20buildings:%20efficiency%20and%20electrification" TargetMode="External"/><Relationship Id="rId2" Type="http://schemas.openxmlformats.org/officeDocument/2006/relationships/notesSlide" Target="../notesSlides/notesSlide7.xml"/><Relationship Id="rId1" Type="http://schemas.openxmlformats.org/officeDocument/2006/relationships/slideLayout" Target="../slideLayouts/slideLayout27.xml"/><Relationship Id="rId4" Type="http://schemas.openxmlformats.org/officeDocument/2006/relationships/hyperlink" Target="https://localenergycodes.com/content/resources/?q=efficiency%20and%20electrification%20for%20additions%20and%20alterations"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7.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1.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55.xml"/><Relationship Id="rId1" Type="http://schemas.openxmlformats.org/officeDocument/2006/relationships/slideLayout" Target="../slideLayouts/slideLayout2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9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56.xml"/><Relationship Id="rId1" Type="http://schemas.openxmlformats.org/officeDocument/2006/relationships/slideLayout" Target="../slideLayouts/slideLayout2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7.xml"/></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58.xml"/><Relationship Id="rId1" Type="http://schemas.openxmlformats.org/officeDocument/2006/relationships/slideLayout" Target="../slideLayouts/slideLayout2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CE0CD-D509-42AC-A486-8C61F6B8B7E1}"/>
              </a:ext>
            </a:extLst>
          </p:cNvPr>
          <p:cNvSpPr>
            <a:spLocks noGrp="1"/>
          </p:cNvSpPr>
          <p:nvPr>
            <p:ph type="title"/>
          </p:nvPr>
        </p:nvSpPr>
        <p:spPr>
          <a:xfrm>
            <a:off x="838200" y="488197"/>
            <a:ext cx="10058400" cy="1066011"/>
          </a:xfrm>
        </p:spPr>
        <p:txBody>
          <a:bodyPr>
            <a:normAutofit fontScale="90000"/>
          </a:bodyPr>
          <a:lstStyle/>
          <a:p>
            <a:r>
              <a:rPr lang="en-US" b="1" dirty="0"/>
              <a:t>REACH CODE IMPLEMENTATION RESOURCES TEMPLATE</a:t>
            </a:r>
            <a:endParaRPr lang="en-US" dirty="0"/>
          </a:p>
        </p:txBody>
      </p:sp>
      <p:sp>
        <p:nvSpPr>
          <p:cNvPr id="3" name="Content Placeholder 2">
            <a:extLst>
              <a:ext uri="{FF2B5EF4-FFF2-40B4-BE49-F238E27FC236}">
                <a16:creationId xmlns:a16="http://schemas.microsoft.com/office/drawing/2014/main" id="{FD80DF2C-6B33-4752-BB22-EFBC4F5C20C9}"/>
              </a:ext>
            </a:extLst>
          </p:cNvPr>
          <p:cNvSpPr>
            <a:spLocks noGrp="1"/>
          </p:cNvSpPr>
          <p:nvPr>
            <p:ph idx="1"/>
          </p:nvPr>
        </p:nvSpPr>
        <p:spPr>
          <a:xfrm>
            <a:off x="838200" y="1792224"/>
            <a:ext cx="10312730" cy="4575692"/>
          </a:xfrm>
        </p:spPr>
        <p:txBody>
          <a:bodyPr>
            <a:normAutofit lnSpcReduction="10000"/>
          </a:bodyPr>
          <a:lstStyle/>
          <a:p>
            <a:pPr marL="0" indent="0">
              <a:buNone/>
            </a:pPr>
            <a:r>
              <a:rPr lang="en-US" sz="2000" dirty="0"/>
              <a:t>This template is intended for educational purposes only, without any express or implied warranty of any kind, including warranties of accuracy, completeness, or fitness for any particular purpose. You agree that your use of the template is without any recourse whatsoever to PG&amp;E, SCE, SDG&amp;E, SCG, or their affiliates. The template is a draft, and anyone using this document should seek the advice of an attorney to develop appropriate ordinance language to meet its jurisdiction’s specific needs, as state and local laws may differ.</a:t>
            </a:r>
          </a:p>
          <a:p>
            <a:pPr marL="0" indent="0">
              <a:buNone/>
            </a:pPr>
            <a:r>
              <a:rPr lang="en-US" sz="1800" b="1" dirty="0"/>
              <a:t>This document is the product of a collaborative effort:</a:t>
            </a:r>
            <a:endParaRPr lang="en-US" sz="1800" dirty="0"/>
          </a:p>
          <a:p>
            <a:pPr marL="0" indent="0">
              <a:spcBef>
                <a:spcPts val="400"/>
              </a:spcBef>
              <a:buNone/>
            </a:pPr>
            <a:r>
              <a:rPr lang="en-US" sz="1800" dirty="0"/>
              <a:t>BayREN </a:t>
            </a:r>
          </a:p>
          <a:p>
            <a:pPr marL="0" indent="0">
              <a:spcBef>
                <a:spcPts val="400"/>
              </a:spcBef>
              <a:buNone/>
            </a:pPr>
            <a:r>
              <a:rPr lang="en-US" sz="1800" dirty="0"/>
              <a:t>Building Decarbonization Coalition</a:t>
            </a:r>
          </a:p>
          <a:p>
            <a:pPr marL="0" indent="0">
              <a:spcBef>
                <a:spcPts val="400"/>
              </a:spcBef>
              <a:buNone/>
            </a:pPr>
            <a:r>
              <a:rPr lang="en-US" sz="1800" dirty="0"/>
              <a:t>East Bay Community Energy</a:t>
            </a:r>
          </a:p>
          <a:p>
            <a:pPr marL="0" indent="0">
              <a:spcBef>
                <a:spcPts val="400"/>
              </a:spcBef>
              <a:buNone/>
            </a:pPr>
            <a:r>
              <a:rPr lang="en-US" sz="1800" dirty="0"/>
              <a:t>Peninsula Clean Energy</a:t>
            </a:r>
          </a:p>
          <a:p>
            <a:pPr marL="0" indent="0">
              <a:spcBef>
                <a:spcPts val="400"/>
              </a:spcBef>
              <a:buNone/>
            </a:pPr>
            <a:r>
              <a:rPr lang="en-US" sz="1800" dirty="0"/>
              <a:t>Silicon Valley Clean Energy</a:t>
            </a:r>
          </a:p>
          <a:p>
            <a:pPr marL="0" indent="0">
              <a:spcBef>
                <a:spcPts val="400"/>
              </a:spcBef>
              <a:buNone/>
            </a:pPr>
            <a:r>
              <a:rPr lang="en-US" sz="1800" dirty="0"/>
              <a:t>Statewide Utility Codes and Standards Program: Reach Codes </a:t>
            </a:r>
          </a:p>
          <a:p>
            <a:pPr marL="0" indent="0">
              <a:spcBef>
                <a:spcPts val="400"/>
              </a:spcBef>
              <a:buNone/>
            </a:pPr>
            <a:r>
              <a:rPr lang="en-US" sz="1800" dirty="0"/>
              <a:t>&amp; Staff from Multiple California Jurisdictions</a:t>
            </a:r>
          </a:p>
          <a:p>
            <a:pPr marL="0" indent="0">
              <a:buNone/>
            </a:pPr>
            <a:r>
              <a:rPr lang="en-US" sz="1800" dirty="0"/>
              <a:t>For additional information contact </a:t>
            </a:r>
            <a:r>
              <a:rPr lang="en-US" sz="1800" u="sng" dirty="0">
                <a:hlinkClick r:id="rId3"/>
              </a:rPr>
              <a:t>info@LocalEnergyCodes.com</a:t>
            </a:r>
            <a:r>
              <a:rPr lang="en-US" sz="1800" dirty="0"/>
              <a:t> </a:t>
            </a:r>
          </a:p>
          <a:p>
            <a:endParaRPr lang="en-US" sz="2000" dirty="0"/>
          </a:p>
          <a:p>
            <a:endParaRPr lang="en-US" sz="2000" dirty="0"/>
          </a:p>
        </p:txBody>
      </p:sp>
    </p:spTree>
    <p:extLst>
      <p:ext uri="{BB962C8B-B14F-4D97-AF65-F5344CB8AC3E}">
        <p14:creationId xmlns:p14="http://schemas.microsoft.com/office/powerpoint/2010/main" val="2694293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Background</a:t>
            </a:r>
          </a:p>
        </p:txBody>
      </p:sp>
    </p:spTree>
    <p:extLst>
      <p:ext uri="{BB962C8B-B14F-4D97-AF65-F5344CB8AC3E}">
        <p14:creationId xmlns:p14="http://schemas.microsoft.com/office/powerpoint/2010/main" val="18916779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61C2349-EAC2-4B07-A1DA-B5E53336DF7F}"/>
              </a:ext>
            </a:extLst>
          </p:cNvPr>
          <p:cNvGrpSpPr/>
          <p:nvPr/>
        </p:nvGrpSpPr>
        <p:grpSpPr>
          <a:xfrm>
            <a:off x="109183" y="74224"/>
            <a:ext cx="12082818" cy="6858000"/>
            <a:chOff x="109183" y="49840"/>
            <a:chExt cx="12082818" cy="6858000"/>
          </a:xfrm>
        </p:grpSpPr>
        <p:pic>
          <p:nvPicPr>
            <p:cNvPr id="12" name="Picture 11" descr="A screenshot of a cell phone&#10;&#10;Description automatically generated">
              <a:extLst>
                <a:ext uri="{FF2B5EF4-FFF2-40B4-BE49-F238E27FC236}">
                  <a16:creationId xmlns:a16="http://schemas.microsoft.com/office/drawing/2014/main" id="{DDF5E9E1-8890-487F-A9A6-548C75B74BCA}"/>
                </a:ext>
              </a:extLst>
            </p:cNvPr>
            <p:cNvPicPr>
              <a:picLocks noChangeAspect="1"/>
            </p:cNvPicPr>
            <p:nvPr/>
          </p:nvPicPr>
          <p:blipFill>
            <a:blip r:embed="rId3"/>
            <a:stretch>
              <a:fillRect/>
            </a:stretch>
          </p:blipFill>
          <p:spPr>
            <a:xfrm>
              <a:off x="109183" y="49840"/>
              <a:ext cx="12082818" cy="6858000"/>
            </a:xfrm>
            <a:prstGeom prst="rect">
              <a:avLst/>
            </a:prstGeom>
          </p:spPr>
        </p:pic>
        <p:sp>
          <p:nvSpPr>
            <p:cNvPr id="18" name="Rectangle 17">
              <a:extLst>
                <a:ext uri="{FF2B5EF4-FFF2-40B4-BE49-F238E27FC236}">
                  <a16:creationId xmlns:a16="http://schemas.microsoft.com/office/drawing/2014/main" id="{A4484F18-037D-4E11-BB0E-4E414DC4801B}"/>
                </a:ext>
              </a:extLst>
            </p:cNvPr>
            <p:cNvSpPr/>
            <p:nvPr/>
          </p:nvSpPr>
          <p:spPr>
            <a:xfrm>
              <a:off x="9935570" y="409433"/>
              <a:ext cx="1849103" cy="692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
            <a:extLst>
              <a:ext uri="{FF2B5EF4-FFF2-40B4-BE49-F238E27FC236}">
                <a16:creationId xmlns:a16="http://schemas.microsoft.com/office/drawing/2014/main" id="{20449D61-9E64-4254-A46A-29BA3863F2E0}"/>
              </a:ext>
            </a:extLst>
          </p:cNvPr>
          <p:cNvSpPr txBox="1">
            <a:spLocks/>
          </p:cNvSpPr>
          <p:nvPr/>
        </p:nvSpPr>
        <p:spPr>
          <a:xfrm>
            <a:off x="335760" y="108577"/>
            <a:ext cx="9722640" cy="993654"/>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Form for Reach Code Compliance on the Plans</a:t>
            </a:r>
            <a:endParaRPr lang="en-GB" dirty="0"/>
          </a:p>
        </p:txBody>
      </p:sp>
      <p:pic>
        <p:nvPicPr>
          <p:cNvPr id="4" name="Picture 3">
            <a:extLst>
              <a:ext uri="{FF2B5EF4-FFF2-40B4-BE49-F238E27FC236}">
                <a16:creationId xmlns:a16="http://schemas.microsoft.com/office/drawing/2014/main" id="{659D4461-4677-50C9-0CEA-D0F88EFB6A36}"/>
              </a:ext>
            </a:extLst>
          </p:cNvPr>
          <p:cNvPicPr>
            <a:picLocks noChangeAspect="1"/>
          </p:cNvPicPr>
          <p:nvPr/>
        </p:nvPicPr>
        <p:blipFill>
          <a:blip r:embed="rId4"/>
          <a:stretch>
            <a:fillRect/>
          </a:stretch>
        </p:blipFill>
        <p:spPr>
          <a:xfrm>
            <a:off x="604073" y="1126615"/>
            <a:ext cx="4319752" cy="5001415"/>
          </a:xfrm>
          <a:prstGeom prst="rect">
            <a:avLst/>
          </a:prstGeom>
        </p:spPr>
      </p:pic>
      <p:pic>
        <p:nvPicPr>
          <p:cNvPr id="6" name="Picture 5">
            <a:extLst>
              <a:ext uri="{FF2B5EF4-FFF2-40B4-BE49-F238E27FC236}">
                <a16:creationId xmlns:a16="http://schemas.microsoft.com/office/drawing/2014/main" id="{131EC600-4459-BE94-75C7-22789D8CC9E9}"/>
              </a:ext>
            </a:extLst>
          </p:cNvPr>
          <p:cNvPicPr>
            <a:picLocks noChangeAspect="1"/>
          </p:cNvPicPr>
          <p:nvPr/>
        </p:nvPicPr>
        <p:blipFill>
          <a:blip r:embed="rId5"/>
          <a:stretch>
            <a:fillRect/>
          </a:stretch>
        </p:blipFill>
        <p:spPr>
          <a:xfrm>
            <a:off x="5233288" y="950355"/>
            <a:ext cx="4392819" cy="5653504"/>
          </a:xfrm>
          <a:prstGeom prst="rect">
            <a:avLst/>
          </a:prstGeom>
        </p:spPr>
      </p:pic>
    </p:spTree>
    <p:extLst>
      <p:ext uri="{BB962C8B-B14F-4D97-AF65-F5344CB8AC3E}">
        <p14:creationId xmlns:p14="http://schemas.microsoft.com/office/powerpoint/2010/main" val="200431621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61C2349-EAC2-4B07-A1DA-B5E53336DF7F}"/>
              </a:ext>
            </a:extLst>
          </p:cNvPr>
          <p:cNvGrpSpPr/>
          <p:nvPr/>
        </p:nvGrpSpPr>
        <p:grpSpPr>
          <a:xfrm>
            <a:off x="54591" y="74224"/>
            <a:ext cx="12082818" cy="6858000"/>
            <a:chOff x="109183" y="49840"/>
            <a:chExt cx="12082818" cy="6858000"/>
          </a:xfrm>
        </p:grpSpPr>
        <p:pic>
          <p:nvPicPr>
            <p:cNvPr id="12" name="Picture 11" descr="A screenshot of a cell phone&#10;&#10;Description automatically generated">
              <a:extLst>
                <a:ext uri="{FF2B5EF4-FFF2-40B4-BE49-F238E27FC236}">
                  <a16:creationId xmlns:a16="http://schemas.microsoft.com/office/drawing/2014/main" id="{DDF5E9E1-8890-487F-A9A6-548C75B74BCA}"/>
                </a:ext>
              </a:extLst>
            </p:cNvPr>
            <p:cNvPicPr>
              <a:picLocks noChangeAspect="1"/>
            </p:cNvPicPr>
            <p:nvPr/>
          </p:nvPicPr>
          <p:blipFill>
            <a:blip r:embed="rId3"/>
            <a:stretch>
              <a:fillRect/>
            </a:stretch>
          </p:blipFill>
          <p:spPr>
            <a:xfrm>
              <a:off x="109183" y="49840"/>
              <a:ext cx="12082818" cy="6858000"/>
            </a:xfrm>
            <a:prstGeom prst="rect">
              <a:avLst/>
            </a:prstGeom>
          </p:spPr>
        </p:pic>
        <p:sp>
          <p:nvSpPr>
            <p:cNvPr id="18" name="Rectangle 17">
              <a:extLst>
                <a:ext uri="{FF2B5EF4-FFF2-40B4-BE49-F238E27FC236}">
                  <a16:creationId xmlns:a16="http://schemas.microsoft.com/office/drawing/2014/main" id="{A4484F18-037D-4E11-BB0E-4E414DC4801B}"/>
                </a:ext>
              </a:extLst>
            </p:cNvPr>
            <p:cNvSpPr/>
            <p:nvPr/>
          </p:nvSpPr>
          <p:spPr>
            <a:xfrm>
              <a:off x="9935570" y="409433"/>
              <a:ext cx="1849103" cy="692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
            <a:extLst>
              <a:ext uri="{FF2B5EF4-FFF2-40B4-BE49-F238E27FC236}">
                <a16:creationId xmlns:a16="http://schemas.microsoft.com/office/drawing/2014/main" id="{20449D61-9E64-4254-A46A-29BA3863F2E0}"/>
              </a:ext>
            </a:extLst>
          </p:cNvPr>
          <p:cNvSpPr txBox="1">
            <a:spLocks/>
          </p:cNvSpPr>
          <p:nvPr/>
        </p:nvSpPr>
        <p:spPr>
          <a:xfrm>
            <a:off x="335760" y="532750"/>
            <a:ext cx="9722640" cy="993654"/>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Form for Reach Code Compliance for SF Flex Path on the Plans</a:t>
            </a:r>
            <a:endParaRPr lang="en-GB" dirty="0"/>
          </a:p>
        </p:txBody>
      </p:sp>
      <p:pic>
        <p:nvPicPr>
          <p:cNvPr id="2" name="Picture 1">
            <a:extLst>
              <a:ext uri="{FF2B5EF4-FFF2-40B4-BE49-F238E27FC236}">
                <a16:creationId xmlns:a16="http://schemas.microsoft.com/office/drawing/2014/main" id="{BFFA91C0-D7C0-8749-4F69-E18DB2075635}"/>
              </a:ext>
            </a:extLst>
          </p:cNvPr>
          <p:cNvPicPr>
            <a:picLocks noChangeAspect="1"/>
          </p:cNvPicPr>
          <p:nvPr/>
        </p:nvPicPr>
        <p:blipFill>
          <a:blip r:embed="rId4"/>
          <a:stretch>
            <a:fillRect/>
          </a:stretch>
        </p:blipFill>
        <p:spPr>
          <a:xfrm>
            <a:off x="646193" y="2732343"/>
            <a:ext cx="4633676" cy="2993942"/>
          </a:xfrm>
          <a:prstGeom prst="rect">
            <a:avLst/>
          </a:prstGeom>
        </p:spPr>
      </p:pic>
      <p:pic>
        <p:nvPicPr>
          <p:cNvPr id="3" name="Picture 2">
            <a:extLst>
              <a:ext uri="{FF2B5EF4-FFF2-40B4-BE49-F238E27FC236}">
                <a16:creationId xmlns:a16="http://schemas.microsoft.com/office/drawing/2014/main" id="{651C67A4-E940-4373-E773-D7EB51878B6E}"/>
              </a:ext>
            </a:extLst>
          </p:cNvPr>
          <p:cNvPicPr>
            <a:picLocks noChangeAspect="1"/>
          </p:cNvPicPr>
          <p:nvPr/>
        </p:nvPicPr>
        <p:blipFill>
          <a:blip r:embed="rId5"/>
          <a:stretch>
            <a:fillRect/>
          </a:stretch>
        </p:blipFill>
        <p:spPr>
          <a:xfrm>
            <a:off x="5247759" y="2864129"/>
            <a:ext cx="4425635" cy="2809316"/>
          </a:xfrm>
          <a:prstGeom prst="rect">
            <a:avLst/>
          </a:prstGeom>
        </p:spPr>
      </p:pic>
    </p:spTree>
    <p:extLst>
      <p:ext uri="{BB962C8B-B14F-4D97-AF65-F5344CB8AC3E}">
        <p14:creationId xmlns:p14="http://schemas.microsoft.com/office/powerpoint/2010/main" val="13389777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42"/>
          <p:cNvSpPr txBox="1">
            <a:spLocks noGrp="1"/>
          </p:cNvSpPr>
          <p:nvPr>
            <p:ph type="title"/>
          </p:nvPr>
        </p:nvSpPr>
        <p:spPr>
          <a:xfrm>
            <a:off x="276447" y="279157"/>
            <a:ext cx="11802139"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780"/>
              <a:buFont typeface="Calibri"/>
              <a:buNone/>
            </a:pPr>
            <a:r>
              <a:rPr lang="en-US" sz="3402" dirty="0"/>
              <a:t>2022 Energy Code –Documenting Compliance for Additions and Alterations</a:t>
            </a:r>
            <a:endParaRPr sz="3780" dirty="0"/>
          </a:p>
        </p:txBody>
      </p:sp>
      <p:sp>
        <p:nvSpPr>
          <p:cNvPr id="482" name="Google Shape;482;p42"/>
          <p:cNvSpPr txBox="1">
            <a:spLocks noGrp="1"/>
          </p:cNvSpPr>
          <p:nvPr>
            <p:ph idx="1"/>
          </p:nvPr>
        </p:nvSpPr>
        <p:spPr>
          <a:xfrm>
            <a:off x="838200" y="1792223"/>
            <a:ext cx="9533374" cy="4204539"/>
          </a:xfrm>
          <a:prstGeom prst="rect">
            <a:avLst/>
          </a:prstGeom>
          <a:noFill/>
          <a:ln>
            <a:noFill/>
          </a:ln>
        </p:spPr>
        <p:txBody>
          <a:bodyPr spcFirstLastPara="1" wrap="square" lIns="91425" tIns="45700" rIns="91425" bIns="45700" anchor="t" anchorCtr="0">
            <a:noAutofit/>
          </a:bodyPr>
          <a:lstStyle/>
          <a:p>
            <a:pPr lvl="0" algn="l" rtl="0">
              <a:lnSpc>
                <a:spcPct val="100000"/>
              </a:lnSpc>
              <a:spcBef>
                <a:spcPts val="0"/>
              </a:spcBef>
              <a:spcAft>
                <a:spcPts val="0"/>
              </a:spcAft>
              <a:buClr>
                <a:schemeClr val="dk1"/>
              </a:buClr>
              <a:buSzPts val="2400"/>
              <a:buFont typeface="Wingdings" panose="05000000000000000000" pitchFamily="2" charset="2"/>
              <a:buChar char="§"/>
            </a:pPr>
            <a:r>
              <a:rPr lang="en-US" sz="2400" dirty="0">
                <a:latin typeface="Open Sans"/>
                <a:ea typeface="Open Sans"/>
                <a:cs typeface="Open Sans"/>
                <a:sym typeface="Open Sans"/>
              </a:rPr>
              <a:t>Regardless of the scope of the project or the compliance pathway (prescriptive or performance), compliance is documented using at least two types of certificates:</a:t>
            </a:r>
            <a:endParaRPr dirty="0"/>
          </a:p>
          <a:p>
            <a:pPr lvl="1" algn="l" rtl="0">
              <a:lnSpc>
                <a:spcPct val="100000"/>
              </a:lnSpc>
              <a:spcBef>
                <a:spcPts val="1100"/>
              </a:spcBef>
              <a:spcAft>
                <a:spcPts val="0"/>
              </a:spcAft>
              <a:buClr>
                <a:schemeClr val="dk1"/>
              </a:buClr>
              <a:buSzPts val="2000"/>
              <a:buFont typeface="Wingdings" panose="05000000000000000000" pitchFamily="2" charset="2"/>
              <a:buChar char="§"/>
            </a:pPr>
            <a:r>
              <a:rPr lang="en-US" sz="2000" dirty="0">
                <a:latin typeface="Open Sans"/>
                <a:ea typeface="Open Sans"/>
                <a:cs typeface="Open Sans"/>
                <a:sym typeface="Open Sans"/>
              </a:rPr>
              <a:t>CF1R/ LMCC-PRF01/ NRCC-PRF01 – Certificate of Compliance – Documents what is required</a:t>
            </a:r>
            <a:endParaRPr dirty="0">
              <a:latin typeface="Open Sans"/>
              <a:ea typeface="Open Sans"/>
              <a:cs typeface="Open Sans"/>
              <a:sym typeface="Open Sans"/>
            </a:endParaRPr>
          </a:p>
          <a:p>
            <a:pPr lvl="1" algn="l" rtl="0">
              <a:lnSpc>
                <a:spcPct val="100000"/>
              </a:lnSpc>
              <a:spcBef>
                <a:spcPts val="1100"/>
              </a:spcBef>
              <a:spcAft>
                <a:spcPts val="0"/>
              </a:spcAft>
              <a:buClr>
                <a:schemeClr val="dk1"/>
              </a:buClr>
              <a:buSzPts val="2000"/>
              <a:buFont typeface="Wingdings" panose="05000000000000000000" pitchFamily="2" charset="2"/>
              <a:buChar char="§"/>
            </a:pPr>
            <a:r>
              <a:rPr lang="en-US" sz="2000" dirty="0">
                <a:latin typeface="Open Sans"/>
                <a:ea typeface="Open Sans"/>
                <a:cs typeface="Open Sans"/>
                <a:sym typeface="Open Sans"/>
              </a:rPr>
              <a:t>CF2R/ LMCI/ NRCA – Certificate of Installation – Documents what is installed</a:t>
            </a:r>
            <a:endParaRPr dirty="0">
              <a:latin typeface="Open Sans"/>
              <a:ea typeface="Open Sans"/>
              <a:cs typeface="Open Sans"/>
              <a:sym typeface="Open Sans"/>
            </a:endParaRPr>
          </a:p>
          <a:p>
            <a:pPr marL="927100" lvl="1" indent="-342900" algn="l" rtl="0">
              <a:lnSpc>
                <a:spcPct val="100000"/>
              </a:lnSpc>
              <a:spcBef>
                <a:spcPts val="1100"/>
              </a:spcBef>
              <a:spcAft>
                <a:spcPts val="0"/>
              </a:spcAft>
              <a:buClr>
                <a:schemeClr val="dk1"/>
              </a:buClr>
              <a:buSzPts val="2000"/>
              <a:buFont typeface="Wingdings" panose="05000000000000000000" pitchFamily="2" charset="2"/>
              <a:buChar char="§"/>
            </a:pPr>
            <a:endParaRPr sz="2000" dirty="0">
              <a:latin typeface="Open Sans"/>
              <a:ea typeface="Open Sans"/>
              <a:cs typeface="Open Sans"/>
              <a:sym typeface="Open Sans"/>
            </a:endParaRPr>
          </a:p>
          <a:p>
            <a:pPr lvl="0" algn="l" rtl="0">
              <a:lnSpc>
                <a:spcPct val="100000"/>
              </a:lnSpc>
              <a:spcBef>
                <a:spcPts val="1100"/>
              </a:spcBef>
              <a:spcAft>
                <a:spcPts val="0"/>
              </a:spcAft>
              <a:buSzPts val="2000"/>
              <a:buFont typeface="Wingdings" panose="05000000000000000000" pitchFamily="2" charset="2"/>
              <a:buChar char="§"/>
            </a:pPr>
            <a:r>
              <a:rPr lang="en-US" sz="2400" dirty="0">
                <a:latin typeface="Open Sans"/>
                <a:ea typeface="Open Sans"/>
                <a:cs typeface="Open Sans"/>
                <a:sym typeface="Open Sans"/>
              </a:rPr>
              <a:t>The CF3R/ LMCC/ NRCV is only required when 3</a:t>
            </a:r>
            <a:r>
              <a:rPr lang="en-US" sz="2400" baseline="30000" dirty="0">
                <a:latin typeface="Open Sans"/>
                <a:ea typeface="Open Sans"/>
                <a:cs typeface="Open Sans"/>
                <a:sym typeface="Open Sans"/>
              </a:rPr>
              <a:t>rd</a:t>
            </a:r>
            <a:r>
              <a:rPr lang="en-US" sz="2400" dirty="0">
                <a:latin typeface="Open Sans"/>
                <a:ea typeface="Open Sans"/>
                <a:cs typeface="Open Sans"/>
                <a:sym typeface="Open Sans"/>
              </a:rPr>
              <a:t>-party HERS verification is required. </a:t>
            </a:r>
            <a:endParaRPr sz="2800" dirty="0">
              <a:latin typeface="Open Sans"/>
              <a:ea typeface="Open Sans"/>
              <a:cs typeface="Open Sans"/>
              <a:sym typeface="Open Sans"/>
            </a:endParaRPr>
          </a:p>
        </p:txBody>
      </p:sp>
      <p:sp>
        <p:nvSpPr>
          <p:cNvPr id="483" name="Google Shape;483;p42"/>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102</a:t>
            </a:fld>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5C7DA-10FA-BD12-ABAC-297490C4B5A3}"/>
              </a:ext>
            </a:extLst>
          </p:cNvPr>
          <p:cNvSpPr>
            <a:spLocks noGrp="1"/>
          </p:cNvSpPr>
          <p:nvPr>
            <p:ph type="title"/>
          </p:nvPr>
        </p:nvSpPr>
        <p:spPr>
          <a:xfrm>
            <a:off x="838202" y="125411"/>
            <a:ext cx="10058400" cy="858915"/>
          </a:xfrm>
        </p:spPr>
        <p:txBody>
          <a:bodyPr/>
          <a:lstStyle/>
          <a:p>
            <a:r>
              <a:rPr lang="en-US" dirty="0"/>
              <a:t>Forms for Alterations and Additions</a:t>
            </a:r>
          </a:p>
        </p:txBody>
      </p:sp>
      <p:sp>
        <p:nvSpPr>
          <p:cNvPr id="3" name="Content Placeholder 2">
            <a:extLst>
              <a:ext uri="{FF2B5EF4-FFF2-40B4-BE49-F238E27FC236}">
                <a16:creationId xmlns:a16="http://schemas.microsoft.com/office/drawing/2014/main" id="{9DFFA331-F785-3A29-CBD2-CC5AC9D789DF}"/>
              </a:ext>
            </a:extLst>
          </p:cNvPr>
          <p:cNvSpPr>
            <a:spLocks noGrp="1"/>
          </p:cNvSpPr>
          <p:nvPr>
            <p:ph idx="1"/>
          </p:nvPr>
        </p:nvSpPr>
        <p:spPr>
          <a:xfrm>
            <a:off x="976198" y="984326"/>
            <a:ext cx="4584548" cy="1183893"/>
          </a:xfrm>
        </p:spPr>
        <p:txBody>
          <a:bodyPr/>
          <a:lstStyle/>
          <a:p>
            <a:r>
              <a:rPr lang="en-US" dirty="0"/>
              <a:t>Different form numbers</a:t>
            </a:r>
          </a:p>
          <a:p>
            <a:r>
              <a:rPr lang="en-US" dirty="0"/>
              <a:t>Forms for HERS and Non-HERS verification</a:t>
            </a:r>
          </a:p>
        </p:txBody>
      </p:sp>
      <p:pic>
        <p:nvPicPr>
          <p:cNvPr id="5" name="Picture 4">
            <a:extLst>
              <a:ext uri="{FF2B5EF4-FFF2-40B4-BE49-F238E27FC236}">
                <a16:creationId xmlns:a16="http://schemas.microsoft.com/office/drawing/2014/main" id="{81DC104F-7AC5-F273-55D0-D2DF95783954}"/>
              </a:ext>
            </a:extLst>
          </p:cNvPr>
          <p:cNvPicPr>
            <a:picLocks noChangeAspect="1"/>
          </p:cNvPicPr>
          <p:nvPr/>
        </p:nvPicPr>
        <p:blipFill>
          <a:blip r:embed="rId2"/>
          <a:stretch>
            <a:fillRect/>
          </a:stretch>
        </p:blipFill>
        <p:spPr>
          <a:xfrm>
            <a:off x="5943578" y="2060871"/>
            <a:ext cx="6116217" cy="4721290"/>
          </a:xfrm>
          <a:prstGeom prst="rect">
            <a:avLst/>
          </a:prstGeom>
          <a:ln>
            <a:solidFill>
              <a:schemeClr val="accent1"/>
            </a:solidFill>
          </a:ln>
        </p:spPr>
      </p:pic>
      <p:pic>
        <p:nvPicPr>
          <p:cNvPr id="7" name="Picture 6">
            <a:extLst>
              <a:ext uri="{FF2B5EF4-FFF2-40B4-BE49-F238E27FC236}">
                <a16:creationId xmlns:a16="http://schemas.microsoft.com/office/drawing/2014/main" id="{2FE8A570-C3E5-C587-9100-A5B5AC5B88CF}"/>
              </a:ext>
            </a:extLst>
          </p:cNvPr>
          <p:cNvPicPr>
            <a:picLocks noChangeAspect="1"/>
          </p:cNvPicPr>
          <p:nvPr/>
        </p:nvPicPr>
        <p:blipFill>
          <a:blip r:embed="rId3"/>
          <a:stretch>
            <a:fillRect/>
          </a:stretch>
        </p:blipFill>
        <p:spPr>
          <a:xfrm>
            <a:off x="210026" y="1858422"/>
            <a:ext cx="6537772" cy="4721290"/>
          </a:xfrm>
          <a:prstGeom prst="rect">
            <a:avLst/>
          </a:prstGeom>
          <a:ln>
            <a:solidFill>
              <a:schemeClr val="accent1"/>
            </a:solidFill>
          </a:ln>
        </p:spPr>
      </p:pic>
    </p:spTree>
    <p:extLst>
      <p:ext uri="{BB962C8B-B14F-4D97-AF65-F5344CB8AC3E}">
        <p14:creationId xmlns:p14="http://schemas.microsoft.com/office/powerpoint/2010/main" val="161537921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8" name="Google Shape;568;p48"/>
          <p:cNvSpPr txBox="1">
            <a:spLocks noGrp="1"/>
          </p:cNvSpPr>
          <p:nvPr>
            <p:ph type="title"/>
          </p:nvPr>
        </p:nvSpPr>
        <p:spPr>
          <a:xfrm>
            <a:off x="276447" y="279157"/>
            <a:ext cx="11802139"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780"/>
              <a:buFont typeface="Calibri"/>
              <a:buNone/>
            </a:pPr>
            <a:r>
              <a:rPr lang="en-US" sz="3402" dirty="0"/>
              <a:t>Form for Prescriptive- Alterations- Single Family</a:t>
            </a:r>
            <a:endParaRPr sz="3780" dirty="0"/>
          </a:p>
        </p:txBody>
      </p:sp>
      <p:sp>
        <p:nvSpPr>
          <p:cNvPr id="569" name="Google Shape;569;p48"/>
          <p:cNvSpPr txBox="1">
            <a:spLocks noGrp="1"/>
          </p:cNvSpPr>
          <p:nvPr>
            <p:ph idx="1"/>
          </p:nvPr>
        </p:nvSpPr>
        <p:spPr>
          <a:xfrm>
            <a:off x="250226" y="1059139"/>
            <a:ext cx="10568762" cy="56913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720"/>
              <a:buNone/>
            </a:pPr>
            <a:r>
              <a:rPr lang="en-US" sz="2720" b="1" dirty="0">
                <a:latin typeface="Open Sans"/>
                <a:ea typeface="Open Sans"/>
                <a:cs typeface="Open Sans"/>
                <a:sym typeface="Open Sans"/>
              </a:rPr>
              <a:t>Forms- </a:t>
            </a:r>
            <a:r>
              <a:rPr lang="en-US" sz="2720" dirty="0">
                <a:latin typeface="Open Sans"/>
                <a:ea typeface="Open Sans"/>
                <a:cs typeface="Open Sans"/>
                <a:sym typeface="Open Sans"/>
              </a:rPr>
              <a:t>CF1R &amp; CF2R-ALT-05 (Non-HERS)</a:t>
            </a:r>
            <a:endParaRPr sz="2720" dirty="0"/>
          </a:p>
        </p:txBody>
      </p:sp>
      <p:sp>
        <p:nvSpPr>
          <p:cNvPr id="570" name="Google Shape;570;p4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104</a:t>
            </a:fld>
            <a:endParaRPr/>
          </a:p>
        </p:txBody>
      </p:sp>
      <p:pic>
        <p:nvPicPr>
          <p:cNvPr id="3" name="Picture 2">
            <a:extLst>
              <a:ext uri="{FF2B5EF4-FFF2-40B4-BE49-F238E27FC236}">
                <a16:creationId xmlns:a16="http://schemas.microsoft.com/office/drawing/2014/main" id="{C38BFEA8-3F55-15CA-035F-65407BD2B3D5}"/>
              </a:ext>
            </a:extLst>
          </p:cNvPr>
          <p:cNvPicPr>
            <a:picLocks noChangeAspect="1"/>
          </p:cNvPicPr>
          <p:nvPr/>
        </p:nvPicPr>
        <p:blipFill>
          <a:blip r:embed="rId3"/>
          <a:stretch>
            <a:fillRect/>
          </a:stretch>
        </p:blipFill>
        <p:spPr>
          <a:xfrm>
            <a:off x="6180666" y="1590865"/>
            <a:ext cx="5897920" cy="4551040"/>
          </a:xfrm>
          <a:prstGeom prst="rect">
            <a:avLst/>
          </a:prstGeom>
        </p:spPr>
      </p:pic>
      <p:pic>
        <p:nvPicPr>
          <p:cNvPr id="5" name="Picture 4">
            <a:extLst>
              <a:ext uri="{FF2B5EF4-FFF2-40B4-BE49-F238E27FC236}">
                <a16:creationId xmlns:a16="http://schemas.microsoft.com/office/drawing/2014/main" id="{9F7BF240-C437-FF9B-4A0A-58209F4E4940}"/>
              </a:ext>
            </a:extLst>
          </p:cNvPr>
          <p:cNvPicPr>
            <a:picLocks noChangeAspect="1"/>
          </p:cNvPicPr>
          <p:nvPr/>
        </p:nvPicPr>
        <p:blipFill>
          <a:blip r:embed="rId4"/>
          <a:stretch>
            <a:fillRect/>
          </a:stretch>
        </p:blipFill>
        <p:spPr>
          <a:xfrm>
            <a:off x="30710" y="1999183"/>
            <a:ext cx="6384701" cy="2823167"/>
          </a:xfrm>
          <a:prstGeom prst="rect">
            <a:avLst/>
          </a:prstGeom>
        </p:spPr>
      </p:pic>
      <p:sp>
        <p:nvSpPr>
          <p:cNvPr id="571" name="Google Shape;571;p48"/>
          <p:cNvSpPr/>
          <p:nvPr/>
        </p:nvSpPr>
        <p:spPr>
          <a:xfrm>
            <a:off x="5129490" y="2129800"/>
            <a:ext cx="1245627" cy="382131"/>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72" name="Google Shape;572;p48"/>
          <p:cNvSpPr/>
          <p:nvPr/>
        </p:nvSpPr>
        <p:spPr>
          <a:xfrm>
            <a:off x="10901692" y="1590865"/>
            <a:ext cx="1259598" cy="479647"/>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47"/>
          <p:cNvSpPr txBox="1">
            <a:spLocks noGrp="1"/>
          </p:cNvSpPr>
          <p:nvPr>
            <p:ph type="title"/>
          </p:nvPr>
        </p:nvSpPr>
        <p:spPr>
          <a:xfrm>
            <a:off x="1163684" y="35963"/>
            <a:ext cx="9743831" cy="94004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None/>
            </a:pPr>
            <a:r>
              <a:rPr lang="en-US" sz="4400" b="1" u="sng" dirty="0"/>
              <a:t>Prescriptive</a:t>
            </a:r>
            <a:r>
              <a:rPr lang="en-US" sz="4400" dirty="0"/>
              <a:t>- Alterations</a:t>
            </a:r>
            <a:endParaRPr dirty="0"/>
          </a:p>
        </p:txBody>
      </p:sp>
      <p:grpSp>
        <p:nvGrpSpPr>
          <p:cNvPr id="550" name="Google Shape;550;p47"/>
          <p:cNvGrpSpPr/>
          <p:nvPr/>
        </p:nvGrpSpPr>
        <p:grpSpPr>
          <a:xfrm>
            <a:off x="1854200" y="1321741"/>
            <a:ext cx="10069314" cy="5016647"/>
            <a:chOff x="0" y="77511"/>
            <a:chExt cx="10069314" cy="5016647"/>
          </a:xfrm>
        </p:grpSpPr>
        <p:sp>
          <p:nvSpPr>
            <p:cNvPr id="551" name="Google Shape;551;p47"/>
            <p:cNvSpPr/>
            <p:nvPr/>
          </p:nvSpPr>
          <p:spPr>
            <a:xfrm>
              <a:off x="0" y="423337"/>
              <a:ext cx="10069314" cy="2044350"/>
            </a:xfrm>
            <a:prstGeom prst="rect">
              <a:avLst/>
            </a:prstGeom>
            <a:solidFill>
              <a:schemeClr val="lt1">
                <a:alpha val="89411"/>
              </a:schemeClr>
            </a:solidFill>
            <a:ln w="9525" cap="flat" cmpd="sng">
              <a:solidFill>
                <a:srgbClr val="1E5D8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47"/>
            <p:cNvSpPr txBox="1"/>
            <p:nvPr/>
          </p:nvSpPr>
          <p:spPr>
            <a:xfrm>
              <a:off x="0" y="423337"/>
              <a:ext cx="10069314" cy="2044350"/>
            </a:xfrm>
            <a:prstGeom prst="rect">
              <a:avLst/>
            </a:prstGeom>
            <a:noFill/>
            <a:ln>
              <a:noFill/>
            </a:ln>
          </p:spPr>
          <p:txBody>
            <a:bodyPr spcFirstLastPara="1" wrap="square" lIns="781475" tIns="458200" rIns="781475" bIns="156450" anchor="t" anchorCtr="0">
              <a:noAutofit/>
            </a:bodyPr>
            <a:lstStyle/>
            <a:p>
              <a:pPr marL="228600" marR="0" lvl="1" indent="-228600" algn="l" rtl="0">
                <a:lnSpc>
                  <a:spcPct val="90000"/>
                </a:lnSpc>
                <a:spcBef>
                  <a:spcPts val="0"/>
                </a:spcBef>
                <a:spcAft>
                  <a:spcPts val="0"/>
                </a:spcAft>
                <a:buClr>
                  <a:srgbClr val="000000"/>
                </a:buClr>
                <a:buSzPts val="2200"/>
                <a:buFont typeface="Arial"/>
                <a:buChar char="•"/>
              </a:pPr>
              <a:r>
                <a:rPr lang="en-US" sz="2200" b="0" i="0" u="none" strike="noStrike" cap="none">
                  <a:solidFill>
                    <a:srgbClr val="000000"/>
                  </a:solidFill>
                  <a:latin typeface="Open Sans"/>
                  <a:ea typeface="Open Sans"/>
                  <a:cs typeface="Open Sans"/>
                  <a:sym typeface="Open Sans"/>
                </a:rPr>
                <a:t>CF1R-</a:t>
              </a:r>
              <a:r>
                <a:rPr lang="en-US" sz="2200" b="1" i="0" u="none" strike="noStrike" cap="none">
                  <a:solidFill>
                    <a:srgbClr val="000000"/>
                  </a:solidFill>
                  <a:latin typeface="Open Sans"/>
                  <a:ea typeface="Open Sans"/>
                  <a:cs typeface="Open Sans"/>
                  <a:sym typeface="Open Sans"/>
                </a:rPr>
                <a:t>ALT</a:t>
              </a:r>
              <a:r>
                <a:rPr lang="en-US" sz="2200" b="0" i="0" u="none" strike="noStrike" cap="none">
                  <a:solidFill>
                    <a:srgbClr val="000000"/>
                  </a:solidFill>
                  <a:latin typeface="Open Sans"/>
                  <a:ea typeface="Open Sans"/>
                  <a:cs typeface="Open Sans"/>
                  <a:sym typeface="Open Sans"/>
                </a:rPr>
                <a:t>- 05 - prepared by an energy consultant describes type of water heater. </a:t>
              </a:r>
              <a:endParaRPr sz="2200" b="0" i="0" u="none" strike="noStrike" cap="none">
                <a:solidFill>
                  <a:srgbClr val="000000"/>
                </a:solidFill>
                <a:latin typeface="Arial"/>
                <a:ea typeface="Arial"/>
                <a:cs typeface="Arial"/>
                <a:sym typeface="Arial"/>
              </a:endParaRPr>
            </a:p>
            <a:p>
              <a:pPr marL="457200" marR="0" lvl="2" indent="-228600" algn="l" rtl="0">
                <a:lnSpc>
                  <a:spcPct val="90000"/>
                </a:lnSpc>
                <a:spcBef>
                  <a:spcPts val="330"/>
                </a:spcBef>
                <a:spcAft>
                  <a:spcPts val="0"/>
                </a:spcAft>
                <a:buClr>
                  <a:srgbClr val="000000"/>
                </a:buClr>
                <a:buSzPts val="2200"/>
                <a:buFont typeface="Arial"/>
                <a:buChar char="•"/>
              </a:pPr>
              <a:r>
                <a:rPr lang="en-US" sz="2200" b="0" i="0" u="none" strike="noStrike" cap="none">
                  <a:solidFill>
                    <a:srgbClr val="000000"/>
                  </a:solidFill>
                  <a:latin typeface="Open Sans"/>
                  <a:ea typeface="Open Sans"/>
                  <a:cs typeface="Open Sans"/>
                  <a:sym typeface="Open Sans"/>
                </a:rPr>
                <a:t>The same </a:t>
              </a:r>
              <a:r>
                <a:rPr lang="en-US" sz="2200" b="0" i="0" u="sng" strike="noStrike" cap="none">
                  <a:solidFill>
                    <a:srgbClr val="000000"/>
                  </a:solidFill>
                  <a:latin typeface="Open Sans"/>
                  <a:ea typeface="Open Sans"/>
                  <a:cs typeface="Open Sans"/>
                  <a:sym typeface="Open Sans"/>
                </a:rPr>
                <a:t>type</a:t>
              </a:r>
              <a:r>
                <a:rPr lang="en-US" sz="2200" b="0" i="0" u="none" strike="noStrike" cap="none">
                  <a:solidFill>
                    <a:srgbClr val="000000"/>
                  </a:solidFill>
                  <a:latin typeface="Open Sans"/>
                  <a:ea typeface="Open Sans"/>
                  <a:cs typeface="Open Sans"/>
                  <a:sym typeface="Open Sans"/>
                </a:rPr>
                <a:t> water heater must be installed with equal or better efficiency</a:t>
              </a:r>
              <a:endParaRPr sz="1400" b="0" i="0" u="none" strike="noStrike" cap="none">
                <a:solidFill>
                  <a:srgbClr val="000000"/>
                </a:solidFill>
                <a:latin typeface="Arial"/>
                <a:ea typeface="Arial"/>
                <a:cs typeface="Arial"/>
                <a:sym typeface="Arial"/>
              </a:endParaRPr>
            </a:p>
          </p:txBody>
        </p:sp>
        <p:sp>
          <p:nvSpPr>
            <p:cNvPr id="553" name="Google Shape;553;p47"/>
            <p:cNvSpPr/>
            <p:nvPr/>
          </p:nvSpPr>
          <p:spPr>
            <a:xfrm>
              <a:off x="525925" y="77511"/>
              <a:ext cx="7048520" cy="649440"/>
            </a:xfrm>
            <a:prstGeom prst="roundRect">
              <a:avLst>
                <a:gd name="adj" fmla="val 16667"/>
              </a:avLst>
            </a:prstGeom>
            <a:gradFill>
              <a:gsLst>
                <a:gs pos="0">
                  <a:srgbClr val="0D5F99"/>
                </a:gs>
                <a:gs pos="100000">
                  <a:srgbClr val="A3BFE5"/>
                </a:gs>
              </a:gsLst>
              <a:lin ang="16200000" scaled="0"/>
            </a:gra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4" name="Google Shape;554;p47"/>
            <p:cNvSpPr txBox="1"/>
            <p:nvPr/>
          </p:nvSpPr>
          <p:spPr>
            <a:xfrm>
              <a:off x="557628" y="109214"/>
              <a:ext cx="6985114" cy="586034"/>
            </a:xfrm>
            <a:prstGeom prst="rect">
              <a:avLst/>
            </a:prstGeom>
            <a:noFill/>
            <a:ln>
              <a:noFill/>
            </a:ln>
          </p:spPr>
          <p:txBody>
            <a:bodyPr spcFirstLastPara="1" wrap="square" lIns="266400" tIns="0" rIns="266400" bIns="0" anchor="ctr" anchorCtr="0">
              <a:noAutofit/>
            </a:bodyPr>
            <a:lstStyle/>
            <a:p>
              <a:pPr marL="0" marR="0" lvl="0" indent="0" algn="l" rtl="0">
                <a:lnSpc>
                  <a:spcPct val="90000"/>
                </a:lnSpc>
                <a:spcBef>
                  <a:spcPts val="0"/>
                </a:spcBef>
                <a:spcAft>
                  <a:spcPts val="0"/>
                </a:spcAft>
                <a:buClr>
                  <a:srgbClr val="000000"/>
                </a:buClr>
                <a:buSzPts val="2200"/>
                <a:buFont typeface="Arial"/>
                <a:buNone/>
              </a:pPr>
              <a:r>
                <a:rPr lang="en-US" sz="2200" b="1" i="0" u="none" strike="noStrike" cap="none">
                  <a:solidFill>
                    <a:schemeClr val="lt1"/>
                  </a:solidFill>
                  <a:latin typeface="Arial"/>
                  <a:ea typeface="Arial"/>
                  <a:cs typeface="Arial"/>
                  <a:sym typeface="Arial"/>
                </a:rPr>
                <a:t>Plan Review </a:t>
              </a:r>
              <a:endParaRPr sz="2200" b="0" i="0" u="none" strike="noStrike" cap="none">
                <a:solidFill>
                  <a:schemeClr val="lt1"/>
                </a:solidFill>
                <a:latin typeface="Arial"/>
                <a:ea typeface="Arial"/>
                <a:cs typeface="Arial"/>
                <a:sym typeface="Arial"/>
              </a:endParaRPr>
            </a:p>
          </p:txBody>
        </p:sp>
        <p:sp>
          <p:nvSpPr>
            <p:cNvPr id="555" name="Google Shape;555;p47"/>
            <p:cNvSpPr/>
            <p:nvPr/>
          </p:nvSpPr>
          <p:spPr>
            <a:xfrm>
              <a:off x="0" y="2911208"/>
              <a:ext cx="10069314" cy="2182950"/>
            </a:xfrm>
            <a:prstGeom prst="rect">
              <a:avLst/>
            </a:prstGeom>
            <a:solidFill>
              <a:schemeClr val="lt1">
                <a:alpha val="89411"/>
              </a:schemeClr>
            </a:solidFill>
            <a:ln w="9525" cap="flat" cmpd="sng">
              <a:solidFill>
                <a:srgbClr val="1E5D8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47"/>
            <p:cNvSpPr txBox="1"/>
            <p:nvPr/>
          </p:nvSpPr>
          <p:spPr>
            <a:xfrm>
              <a:off x="0" y="2911208"/>
              <a:ext cx="10069314" cy="2182950"/>
            </a:xfrm>
            <a:prstGeom prst="rect">
              <a:avLst/>
            </a:prstGeom>
            <a:noFill/>
            <a:ln>
              <a:noFill/>
            </a:ln>
          </p:spPr>
          <p:txBody>
            <a:bodyPr spcFirstLastPara="1" wrap="square" lIns="781475" tIns="458200" rIns="781475" bIns="156450" anchor="t" anchorCtr="0">
              <a:noAutofit/>
            </a:bodyPr>
            <a:lstStyle/>
            <a:p>
              <a:pPr marL="228600" marR="0" lvl="1" indent="-228600" algn="l" rtl="0">
                <a:lnSpc>
                  <a:spcPct val="90000"/>
                </a:lnSpc>
                <a:spcBef>
                  <a:spcPts val="0"/>
                </a:spcBef>
                <a:spcAft>
                  <a:spcPts val="0"/>
                </a:spcAft>
                <a:buClr>
                  <a:srgbClr val="000000"/>
                </a:buClr>
                <a:buSzPts val="2200"/>
                <a:buFont typeface="Arial"/>
                <a:buChar char="•"/>
              </a:pPr>
              <a:r>
                <a:rPr lang="en-US" sz="2200" b="0" i="0" u="none" strike="noStrike" cap="none">
                  <a:solidFill>
                    <a:srgbClr val="000000"/>
                  </a:solidFill>
                  <a:latin typeface="Open Sans"/>
                  <a:ea typeface="Open Sans"/>
                  <a:cs typeface="Open Sans"/>
                  <a:sym typeface="Open Sans"/>
                </a:rPr>
                <a:t>The installed unit will be documented on either a</a:t>
              </a:r>
              <a:endParaRPr sz="2200" b="0" i="0" u="none" strike="noStrike" cap="none">
                <a:solidFill>
                  <a:srgbClr val="000000"/>
                </a:solidFill>
                <a:latin typeface="Arial"/>
                <a:ea typeface="Arial"/>
                <a:cs typeface="Arial"/>
                <a:sym typeface="Arial"/>
              </a:endParaRPr>
            </a:p>
            <a:p>
              <a:pPr marL="457200" marR="0" lvl="2" indent="-228600" algn="l" rtl="0">
                <a:lnSpc>
                  <a:spcPct val="90000"/>
                </a:lnSpc>
                <a:spcBef>
                  <a:spcPts val="330"/>
                </a:spcBef>
                <a:spcAft>
                  <a:spcPts val="0"/>
                </a:spcAft>
                <a:buClr>
                  <a:srgbClr val="000000"/>
                </a:buClr>
                <a:buSzPts val="2200"/>
                <a:buFont typeface="Arial"/>
                <a:buChar char="•"/>
              </a:pPr>
              <a:r>
                <a:rPr lang="en-US" sz="2200" b="0" i="0" u="sng" strike="noStrike" cap="none">
                  <a:solidFill>
                    <a:srgbClr val="000000"/>
                  </a:solidFill>
                  <a:latin typeface="Open Sans"/>
                  <a:ea typeface="Open Sans"/>
                  <a:cs typeface="Open Sans"/>
                  <a:sym typeface="Open Sans"/>
                </a:rPr>
                <a:t>CF2R-ALT-05 </a:t>
              </a:r>
              <a:r>
                <a:rPr lang="en-US" sz="2200" b="0" i="0" u="none" strike="noStrike" cap="none">
                  <a:solidFill>
                    <a:srgbClr val="000000"/>
                  </a:solidFill>
                  <a:latin typeface="Open Sans"/>
                  <a:ea typeface="Open Sans"/>
                  <a:cs typeface="Open Sans"/>
                  <a:sym typeface="Open Sans"/>
                </a:rPr>
                <a:t>(Non-HERS) or</a:t>
              </a:r>
              <a:endParaRPr sz="1400" b="0" i="0" u="none" strike="noStrike" cap="none">
                <a:solidFill>
                  <a:srgbClr val="000000"/>
                </a:solidFill>
                <a:latin typeface="Arial"/>
                <a:ea typeface="Arial"/>
                <a:cs typeface="Arial"/>
                <a:sym typeface="Arial"/>
              </a:endParaRPr>
            </a:p>
            <a:p>
              <a:pPr marL="457200" marR="0" lvl="2" indent="-228600" algn="l" rtl="0">
                <a:lnSpc>
                  <a:spcPct val="90000"/>
                </a:lnSpc>
                <a:spcBef>
                  <a:spcPts val="330"/>
                </a:spcBef>
                <a:spcAft>
                  <a:spcPts val="0"/>
                </a:spcAft>
                <a:buClr>
                  <a:srgbClr val="000000"/>
                </a:buClr>
                <a:buSzPts val="2200"/>
                <a:buFont typeface="Arial"/>
                <a:buChar char="•"/>
              </a:pPr>
              <a:r>
                <a:rPr lang="en-US" sz="2200" b="0" i="0" u="sng" strike="noStrike" cap="none">
                  <a:solidFill>
                    <a:srgbClr val="000000"/>
                  </a:solidFill>
                  <a:latin typeface="Open Sans"/>
                  <a:ea typeface="Open Sans"/>
                  <a:cs typeface="Open Sans"/>
                  <a:sym typeface="Open Sans"/>
                </a:rPr>
                <a:t>CF2R-PLB-02 </a:t>
              </a:r>
              <a:r>
                <a:rPr lang="en-US" sz="2200" b="0" i="0" u="none" strike="noStrike" cap="none">
                  <a:solidFill>
                    <a:srgbClr val="000000"/>
                  </a:solidFill>
                  <a:latin typeface="Open Sans"/>
                  <a:ea typeface="Open Sans"/>
                  <a:cs typeface="Open Sans"/>
                  <a:sym typeface="Open Sans"/>
                </a:rPr>
                <a:t>(Non-HERS)  or  </a:t>
              </a:r>
              <a:r>
                <a:rPr lang="en-US" sz="2200" b="0" i="0" u="sng" strike="noStrike" cap="none">
                  <a:solidFill>
                    <a:srgbClr val="000000"/>
                  </a:solidFill>
                  <a:latin typeface="Open Sans"/>
                  <a:ea typeface="Open Sans"/>
                  <a:cs typeface="Open Sans"/>
                  <a:sym typeface="Open Sans"/>
                </a:rPr>
                <a:t>CF2R-PLB-22</a:t>
              </a:r>
              <a:r>
                <a:rPr lang="en-US" sz="2200" b="0" i="0" u="none" strike="noStrike" cap="none">
                  <a:solidFill>
                    <a:srgbClr val="000000"/>
                  </a:solidFill>
                  <a:latin typeface="Open Sans"/>
                  <a:ea typeface="Open Sans"/>
                  <a:cs typeface="Open Sans"/>
                  <a:sym typeface="Open Sans"/>
                </a:rPr>
                <a:t> (HERS) </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30"/>
                </a:spcBef>
                <a:spcAft>
                  <a:spcPts val="0"/>
                </a:spcAft>
                <a:buClr>
                  <a:srgbClr val="000000"/>
                </a:buClr>
                <a:buSzPts val="2200"/>
                <a:buFont typeface="Arial"/>
                <a:buChar char="•"/>
              </a:pPr>
              <a:r>
                <a:rPr lang="en-US" sz="2200" b="0" i="0" u="none" strike="noStrike" cap="none">
                  <a:solidFill>
                    <a:srgbClr val="000000"/>
                  </a:solidFill>
                  <a:latin typeface="Open Sans"/>
                  <a:ea typeface="Open Sans"/>
                  <a:cs typeface="Open Sans"/>
                  <a:sym typeface="Open Sans"/>
                </a:rPr>
                <a:t>Building Inspector should verify installed HPWH</a:t>
              </a:r>
              <a:endParaRPr sz="1400" b="0" i="0" u="none" strike="noStrike" cap="none">
                <a:solidFill>
                  <a:srgbClr val="000000"/>
                </a:solidFill>
                <a:latin typeface="Arial"/>
                <a:ea typeface="Arial"/>
                <a:cs typeface="Arial"/>
                <a:sym typeface="Arial"/>
              </a:endParaRPr>
            </a:p>
          </p:txBody>
        </p:sp>
        <p:sp>
          <p:nvSpPr>
            <p:cNvPr id="557" name="Google Shape;557;p47"/>
            <p:cNvSpPr/>
            <p:nvPr/>
          </p:nvSpPr>
          <p:spPr>
            <a:xfrm>
              <a:off x="503465" y="2586488"/>
              <a:ext cx="7048520" cy="649440"/>
            </a:xfrm>
            <a:prstGeom prst="roundRect">
              <a:avLst>
                <a:gd name="adj" fmla="val 16667"/>
              </a:avLst>
            </a:prstGeom>
            <a:gradFill>
              <a:gsLst>
                <a:gs pos="0">
                  <a:srgbClr val="0D5F99"/>
                </a:gs>
                <a:gs pos="100000">
                  <a:srgbClr val="A3BFE5"/>
                </a:gs>
              </a:gsLst>
              <a:lin ang="16200000" scaled="0"/>
            </a:gra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47"/>
            <p:cNvSpPr txBox="1"/>
            <p:nvPr/>
          </p:nvSpPr>
          <p:spPr>
            <a:xfrm>
              <a:off x="535168" y="2618191"/>
              <a:ext cx="6985114" cy="586034"/>
            </a:xfrm>
            <a:prstGeom prst="rect">
              <a:avLst/>
            </a:prstGeom>
            <a:noFill/>
            <a:ln>
              <a:noFill/>
            </a:ln>
          </p:spPr>
          <p:txBody>
            <a:bodyPr spcFirstLastPara="1" wrap="square" lIns="266400" tIns="0" rIns="266400" bIns="0" anchor="ctr" anchorCtr="0">
              <a:noAutofit/>
            </a:bodyPr>
            <a:lstStyle/>
            <a:p>
              <a:pPr marL="0" marR="0" lvl="0" indent="0" algn="l" rtl="0">
                <a:lnSpc>
                  <a:spcPct val="90000"/>
                </a:lnSpc>
                <a:spcBef>
                  <a:spcPts val="0"/>
                </a:spcBef>
                <a:spcAft>
                  <a:spcPts val="0"/>
                </a:spcAft>
                <a:buClr>
                  <a:srgbClr val="000000"/>
                </a:buClr>
                <a:buSzPts val="2200"/>
                <a:buFont typeface="Arial"/>
                <a:buNone/>
              </a:pPr>
              <a:r>
                <a:rPr lang="en-US" sz="2200" b="1" i="0" u="none" strike="noStrike" cap="none">
                  <a:solidFill>
                    <a:schemeClr val="lt1"/>
                  </a:solidFill>
                  <a:latin typeface="Arial"/>
                  <a:ea typeface="Arial"/>
                  <a:cs typeface="Arial"/>
                  <a:sym typeface="Arial"/>
                </a:rPr>
                <a:t>Field Documentation</a:t>
              </a:r>
              <a:endParaRPr sz="1400" b="0" i="0" u="none" strike="noStrike" cap="none">
                <a:solidFill>
                  <a:srgbClr val="000000"/>
                </a:solidFill>
                <a:latin typeface="Arial"/>
                <a:ea typeface="Arial"/>
                <a:cs typeface="Arial"/>
                <a:sym typeface="Arial"/>
              </a:endParaRPr>
            </a:p>
          </p:txBody>
        </p:sp>
      </p:grpSp>
      <p:sp>
        <p:nvSpPr>
          <p:cNvPr id="559" name="Google Shape;559;p47" descr="Checkmark"/>
          <p:cNvSpPr/>
          <p:nvPr/>
        </p:nvSpPr>
        <p:spPr>
          <a:xfrm>
            <a:off x="871076" y="1993568"/>
            <a:ext cx="1509048" cy="1444675"/>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60" name="Google Shape;560;p47" descr="Magnifying glass"/>
          <p:cNvPicPr preferRelativeResize="0"/>
          <p:nvPr/>
        </p:nvPicPr>
        <p:blipFill rotWithShape="1">
          <a:blip r:embed="rId4">
            <a:alphaModFix/>
          </a:blip>
          <a:srcRect/>
          <a:stretch/>
        </p:blipFill>
        <p:spPr>
          <a:xfrm>
            <a:off x="871076" y="4664122"/>
            <a:ext cx="1276208" cy="1276208"/>
          </a:xfrm>
          <a:prstGeom prst="rect">
            <a:avLst/>
          </a:prstGeom>
          <a:noFill/>
          <a:ln>
            <a:no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pic>
        <p:nvPicPr>
          <p:cNvPr id="3" name="Picture 2">
            <a:extLst>
              <a:ext uri="{FF2B5EF4-FFF2-40B4-BE49-F238E27FC236}">
                <a16:creationId xmlns:a16="http://schemas.microsoft.com/office/drawing/2014/main" id="{6172E8ED-27C8-B838-FB4E-CC5E15C245CB}"/>
              </a:ext>
            </a:extLst>
          </p:cNvPr>
          <p:cNvPicPr>
            <a:picLocks noChangeAspect="1"/>
          </p:cNvPicPr>
          <p:nvPr/>
        </p:nvPicPr>
        <p:blipFill>
          <a:blip r:embed="rId3"/>
          <a:stretch>
            <a:fillRect/>
          </a:stretch>
        </p:blipFill>
        <p:spPr>
          <a:xfrm>
            <a:off x="81516" y="1589066"/>
            <a:ext cx="12192000" cy="5138842"/>
          </a:xfrm>
          <a:prstGeom prst="rect">
            <a:avLst/>
          </a:prstGeom>
        </p:spPr>
      </p:pic>
      <p:sp>
        <p:nvSpPr>
          <p:cNvPr id="538" name="Google Shape;538;p46"/>
          <p:cNvSpPr txBox="1">
            <a:spLocks noGrp="1"/>
          </p:cNvSpPr>
          <p:nvPr>
            <p:ph type="title"/>
          </p:nvPr>
        </p:nvSpPr>
        <p:spPr>
          <a:xfrm>
            <a:off x="276447" y="279157"/>
            <a:ext cx="11802139"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780"/>
              <a:buNone/>
            </a:pPr>
            <a:r>
              <a:rPr lang="en-US" sz="3402"/>
              <a:t>Form for </a:t>
            </a:r>
            <a:r>
              <a:rPr lang="en-US" sz="3402" b="1" u="sng"/>
              <a:t>Prescriptive</a:t>
            </a:r>
            <a:r>
              <a:rPr lang="en-US" sz="3402"/>
              <a:t> – Additions &lt;1,000sf</a:t>
            </a:r>
            <a:endParaRPr sz="3780"/>
          </a:p>
        </p:txBody>
      </p:sp>
      <p:sp>
        <p:nvSpPr>
          <p:cNvPr id="539" name="Google Shape;539;p46"/>
          <p:cNvSpPr txBox="1">
            <a:spLocks noGrp="1"/>
          </p:cNvSpPr>
          <p:nvPr>
            <p:ph idx="1"/>
          </p:nvPr>
        </p:nvSpPr>
        <p:spPr>
          <a:xfrm>
            <a:off x="675721" y="1458974"/>
            <a:ext cx="10177130" cy="8021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2720"/>
              <a:buNone/>
            </a:pPr>
            <a:r>
              <a:rPr lang="en-US" sz="2720" b="1" dirty="0">
                <a:latin typeface="Open Sans"/>
                <a:ea typeface="Open Sans"/>
                <a:cs typeface="Open Sans"/>
                <a:sym typeface="Open Sans"/>
              </a:rPr>
              <a:t>CF1R-ADD-02- E Prescriptive - Non-HERS</a:t>
            </a:r>
            <a:endParaRPr sz="2720" b="1" dirty="0"/>
          </a:p>
        </p:txBody>
      </p:sp>
      <p:sp>
        <p:nvSpPr>
          <p:cNvPr id="540" name="Google Shape;540;p46"/>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106</a:t>
            </a:fld>
            <a:endParaRPr/>
          </a:p>
        </p:txBody>
      </p:sp>
      <p:sp>
        <p:nvSpPr>
          <p:cNvPr id="541" name="Google Shape;541;p46"/>
          <p:cNvSpPr/>
          <p:nvPr/>
        </p:nvSpPr>
        <p:spPr>
          <a:xfrm>
            <a:off x="10068910" y="1963862"/>
            <a:ext cx="2108775" cy="667097"/>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42" name="Google Shape;542;p46"/>
          <p:cNvSpPr/>
          <p:nvPr/>
        </p:nvSpPr>
        <p:spPr>
          <a:xfrm>
            <a:off x="276447" y="2746524"/>
            <a:ext cx="4358615" cy="436133"/>
          </a:xfrm>
          <a:prstGeom prst="ellipse">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997713" y="481263"/>
            <a:ext cx="2869473" cy="5811253"/>
          </a:xfrm>
          <a:prstGeom prst="rect">
            <a:avLst/>
          </a:prstGeom>
          <a:noFill/>
        </p:spPr>
        <p:txBody>
          <a:bodyPr anchor="ctr">
            <a:normAutofit/>
          </a:bodyPr>
          <a:lstStyle/>
          <a:p>
            <a:r>
              <a:rPr lang="en-US" dirty="0"/>
              <a:t>Electric- Ready/ Pre-Wiring</a:t>
            </a:r>
            <a:br>
              <a:rPr lang="en-US" dirty="0"/>
            </a:br>
            <a:br>
              <a:rPr lang="en-US" dirty="0"/>
            </a:br>
            <a:br>
              <a:rPr lang="en-US" dirty="0"/>
            </a:br>
            <a:br>
              <a:rPr lang="en-US" dirty="0"/>
            </a:br>
            <a:r>
              <a:rPr lang="en-US" dirty="0"/>
              <a:t>Electric- Ready/ Conduit&amp; Capacity </a:t>
            </a:r>
          </a:p>
        </p:txBody>
      </p:sp>
      <p:graphicFrame>
        <p:nvGraphicFramePr>
          <p:cNvPr id="5" name="Content Placeholder 2">
            <a:extLst>
              <a:ext uri="{FF2B5EF4-FFF2-40B4-BE49-F238E27FC236}">
                <a16:creationId xmlns:a16="http://schemas.microsoft.com/office/drawing/2014/main" id="{1C884498-8164-4006-BF43-5BA30955675D}"/>
              </a:ext>
            </a:extLst>
          </p:cNvPr>
          <p:cNvGraphicFramePr>
            <a:graphicFrameLocks noGrp="1"/>
          </p:cNvGraphicFramePr>
          <p:nvPr>
            <p:ph idx="1"/>
            <p:extLst>
              <p:ext uri="{D42A27DB-BD31-4B8C-83A1-F6EECF244321}">
                <p14:modId xmlns:p14="http://schemas.microsoft.com/office/powerpoint/2010/main" val="4037979418"/>
              </p:ext>
            </p:extLst>
          </p:nvPr>
        </p:nvGraphicFramePr>
        <p:xfrm>
          <a:off x="3867186" y="565484"/>
          <a:ext cx="7195652" cy="58112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089803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311185" y="243071"/>
            <a:ext cx="4008152" cy="1164623"/>
          </a:xfrm>
        </p:spPr>
        <p:txBody>
          <a:bodyPr>
            <a:normAutofit fontScale="90000"/>
          </a:bodyPr>
          <a:lstStyle/>
          <a:p>
            <a:r>
              <a:rPr lang="en-US" dirty="0">
                <a:cs typeface="Calibri Light"/>
              </a:rPr>
              <a:t>Electric-Readiness/ Pre-Wiring</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a:xfrm>
            <a:off x="265122" y="1616672"/>
            <a:ext cx="4564410" cy="4998256"/>
          </a:xfrm>
        </p:spPr>
        <p:txBody>
          <a:bodyPr>
            <a:normAutofit/>
          </a:bodyPr>
          <a:lstStyle/>
          <a:p>
            <a:r>
              <a:rPr lang="en-US" dirty="0"/>
              <a:t>Plumbing &amp; Electrical on Separate Plans</a:t>
            </a:r>
          </a:p>
          <a:p>
            <a:r>
              <a:rPr lang="en-US" b="1" dirty="0"/>
              <a:t>Electrical: </a:t>
            </a:r>
            <a:r>
              <a:rPr lang="en-US" dirty="0"/>
              <a:t>panel schedule, plans</a:t>
            </a:r>
          </a:p>
          <a:p>
            <a:r>
              <a:rPr lang="en-US" b="1" dirty="0"/>
              <a:t>Plumbing: </a:t>
            </a:r>
            <a:r>
              <a:rPr lang="en-US" dirty="0"/>
              <a:t>piping diagram, load calcs</a:t>
            </a:r>
          </a:p>
          <a:p>
            <a:r>
              <a:rPr lang="en-US" b="1" dirty="0"/>
              <a:t>Example</a:t>
            </a:r>
          </a:p>
          <a:p>
            <a:pPr lvl="1"/>
            <a:r>
              <a:rPr lang="en-US" dirty="0"/>
              <a:t>Gas line for dryer</a:t>
            </a:r>
          </a:p>
          <a:p>
            <a:pPr lvl="1"/>
            <a:r>
              <a:rPr lang="en-US" dirty="0"/>
              <a:t>Dryer circuit</a:t>
            </a:r>
          </a:p>
        </p:txBody>
      </p:sp>
      <p:pic>
        <p:nvPicPr>
          <p:cNvPr id="9" name="Picture 8" descr="A screenshot of a cell phone&#10;&#10;Description automatically generated">
            <a:extLst>
              <a:ext uri="{FF2B5EF4-FFF2-40B4-BE49-F238E27FC236}">
                <a16:creationId xmlns:a16="http://schemas.microsoft.com/office/drawing/2014/main" id="{5EE50D96-8566-4B11-B457-B8D3C45B5A8D}"/>
              </a:ext>
            </a:extLst>
          </p:cNvPr>
          <p:cNvPicPr>
            <a:picLocks noChangeAspect="1"/>
          </p:cNvPicPr>
          <p:nvPr/>
        </p:nvPicPr>
        <p:blipFill>
          <a:blip r:embed="rId2"/>
          <a:stretch>
            <a:fillRect/>
          </a:stretch>
        </p:blipFill>
        <p:spPr>
          <a:xfrm>
            <a:off x="5477074" y="39731"/>
            <a:ext cx="6642100" cy="4203700"/>
          </a:xfrm>
          <a:prstGeom prst="rect">
            <a:avLst/>
          </a:prstGeom>
          <a:ln w="57150">
            <a:solidFill>
              <a:schemeClr val="tx1"/>
            </a:solidFill>
          </a:ln>
        </p:spPr>
      </p:pic>
      <p:pic>
        <p:nvPicPr>
          <p:cNvPr id="13" name="Picture 12" descr="A close up of a map&#10;&#10;Description automatically generated">
            <a:extLst>
              <a:ext uri="{FF2B5EF4-FFF2-40B4-BE49-F238E27FC236}">
                <a16:creationId xmlns:a16="http://schemas.microsoft.com/office/drawing/2014/main" id="{EEF169C8-D542-4B90-A790-1C7D82487030}"/>
              </a:ext>
            </a:extLst>
          </p:cNvPr>
          <p:cNvPicPr>
            <a:picLocks noChangeAspect="1"/>
          </p:cNvPicPr>
          <p:nvPr/>
        </p:nvPicPr>
        <p:blipFill>
          <a:blip r:embed="rId3"/>
          <a:stretch>
            <a:fillRect/>
          </a:stretch>
        </p:blipFill>
        <p:spPr>
          <a:xfrm>
            <a:off x="3881589" y="3046300"/>
            <a:ext cx="8242550" cy="3694936"/>
          </a:xfrm>
          <a:prstGeom prst="rect">
            <a:avLst/>
          </a:prstGeom>
          <a:ln w="57150">
            <a:solidFill>
              <a:schemeClr val="tx1"/>
            </a:solidFill>
          </a:ln>
        </p:spPr>
      </p:pic>
      <p:sp>
        <p:nvSpPr>
          <p:cNvPr id="4" name="Rectangle 3">
            <a:extLst>
              <a:ext uri="{FF2B5EF4-FFF2-40B4-BE49-F238E27FC236}">
                <a16:creationId xmlns:a16="http://schemas.microsoft.com/office/drawing/2014/main" id="{B5485173-D77D-4833-B98D-232FB8586627}"/>
              </a:ext>
            </a:extLst>
          </p:cNvPr>
          <p:cNvSpPr/>
          <p:nvPr/>
        </p:nvSpPr>
        <p:spPr>
          <a:xfrm>
            <a:off x="9059186" y="1694643"/>
            <a:ext cx="3132814" cy="2782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415FAB8-45A5-4795-8896-1882A070974D}"/>
              </a:ext>
            </a:extLst>
          </p:cNvPr>
          <p:cNvSpPr/>
          <p:nvPr/>
        </p:nvSpPr>
        <p:spPr>
          <a:xfrm>
            <a:off x="6814358" y="3509257"/>
            <a:ext cx="606055" cy="10463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107494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close up of a piece of paper&#10;&#10;Description automatically generated">
            <a:extLst>
              <a:ext uri="{FF2B5EF4-FFF2-40B4-BE49-F238E27FC236}">
                <a16:creationId xmlns:a16="http://schemas.microsoft.com/office/drawing/2014/main" id="{5247FE2C-6FF5-4B42-84A5-3D824EB90624}"/>
              </a:ext>
            </a:extLst>
          </p:cNvPr>
          <p:cNvPicPr>
            <a:picLocks noChangeAspect="1"/>
          </p:cNvPicPr>
          <p:nvPr/>
        </p:nvPicPr>
        <p:blipFill rotWithShape="1">
          <a:blip r:embed="rId3"/>
          <a:srcRect l="6668" t="14129" r="5856"/>
          <a:stretch/>
        </p:blipFill>
        <p:spPr>
          <a:xfrm>
            <a:off x="2159770" y="1619629"/>
            <a:ext cx="9965360" cy="4445514"/>
          </a:xfrm>
          <a:prstGeom prst="rect">
            <a:avLst/>
          </a:prstGeom>
        </p:spPr>
      </p:pic>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lstStyle/>
          <a:p>
            <a:r>
              <a:rPr lang="en-US" dirty="0">
                <a:cs typeface="Calibri Light"/>
              </a:rPr>
              <a:t>Pre-Wiring- Electrical Capacity</a:t>
            </a:r>
            <a:endParaRPr lang="en-US" dirty="0"/>
          </a:p>
        </p:txBody>
      </p:sp>
      <p:sp>
        <p:nvSpPr>
          <p:cNvPr id="8" name="Content Placeholder 2">
            <a:extLst>
              <a:ext uri="{FF2B5EF4-FFF2-40B4-BE49-F238E27FC236}">
                <a16:creationId xmlns:a16="http://schemas.microsoft.com/office/drawing/2014/main" id="{6C0BF3CA-1A2A-4D26-AA32-6CD88C22C337}"/>
              </a:ext>
            </a:extLst>
          </p:cNvPr>
          <p:cNvSpPr>
            <a:spLocks noGrp="1"/>
          </p:cNvSpPr>
          <p:nvPr>
            <p:ph idx="1"/>
          </p:nvPr>
        </p:nvSpPr>
        <p:spPr>
          <a:xfrm>
            <a:off x="66870" y="1619629"/>
            <a:ext cx="2903220" cy="4830377"/>
          </a:xfrm>
        </p:spPr>
        <p:txBody>
          <a:bodyPr>
            <a:normAutofit/>
          </a:bodyPr>
          <a:lstStyle/>
          <a:p>
            <a:r>
              <a:rPr lang="en-US" sz="2800" dirty="0">
                <a:solidFill>
                  <a:schemeClr val="tx1"/>
                </a:solidFill>
              </a:rPr>
              <a:t>Do calcs include future loads?</a:t>
            </a:r>
          </a:p>
          <a:p>
            <a:r>
              <a:rPr lang="en-US" sz="2800" dirty="0">
                <a:solidFill>
                  <a:schemeClr val="tx1"/>
                </a:solidFill>
              </a:rPr>
              <a:t>Reasonable calculations? </a:t>
            </a:r>
          </a:p>
          <a:p>
            <a:r>
              <a:rPr lang="en-US" sz="2800" dirty="0">
                <a:solidFill>
                  <a:schemeClr val="tx1"/>
                </a:solidFill>
              </a:rPr>
              <a:t>Example: project </a:t>
            </a:r>
            <a:br>
              <a:rPr lang="en-US" sz="2800" dirty="0">
                <a:solidFill>
                  <a:schemeClr val="tx1"/>
                </a:solidFill>
              </a:rPr>
            </a:br>
            <a:r>
              <a:rPr lang="en-US" sz="2800" dirty="0">
                <a:solidFill>
                  <a:schemeClr val="tx1"/>
                </a:solidFill>
              </a:rPr>
              <a:t>is installing gas dryers </a:t>
            </a:r>
          </a:p>
        </p:txBody>
      </p:sp>
      <p:sp>
        <p:nvSpPr>
          <p:cNvPr id="6" name="Rectangle 5">
            <a:extLst>
              <a:ext uri="{FF2B5EF4-FFF2-40B4-BE49-F238E27FC236}">
                <a16:creationId xmlns:a16="http://schemas.microsoft.com/office/drawing/2014/main" id="{1647E3A5-9178-47CC-8F11-EBFFFDF3BF33}"/>
              </a:ext>
            </a:extLst>
          </p:cNvPr>
          <p:cNvSpPr/>
          <p:nvPr/>
        </p:nvSpPr>
        <p:spPr>
          <a:xfrm>
            <a:off x="9203155" y="1938646"/>
            <a:ext cx="950495" cy="28755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FB87915-BDE3-4806-95EE-45C672FEE922}"/>
              </a:ext>
            </a:extLst>
          </p:cNvPr>
          <p:cNvSpPr/>
          <p:nvPr/>
        </p:nvSpPr>
        <p:spPr>
          <a:xfrm>
            <a:off x="5854366" y="1938646"/>
            <a:ext cx="950495" cy="28755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9963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What Are Reach Codes &amp;</a:t>
            </a:r>
            <a:br>
              <a:rPr lang="en-GB" dirty="0">
                <a:solidFill>
                  <a:schemeClr val="bg1"/>
                </a:solidFill>
              </a:rPr>
            </a:br>
            <a:r>
              <a:rPr lang="en-GB" dirty="0">
                <a:solidFill>
                  <a:schemeClr val="bg1"/>
                </a:solidFill>
              </a:rPr>
              <a:t>Why Are Cities Passing Them?</a:t>
            </a:r>
          </a:p>
        </p:txBody>
      </p:sp>
    </p:spTree>
    <p:extLst>
      <p:ext uri="{BB962C8B-B14F-4D97-AF65-F5344CB8AC3E}">
        <p14:creationId xmlns:p14="http://schemas.microsoft.com/office/powerpoint/2010/main" val="19920138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6EDE0-212B-42EB-B09F-22EB4D82702F}"/>
              </a:ext>
            </a:extLst>
          </p:cNvPr>
          <p:cNvSpPr>
            <a:spLocks noGrp="1"/>
          </p:cNvSpPr>
          <p:nvPr>
            <p:ph type="title"/>
          </p:nvPr>
        </p:nvSpPr>
        <p:spPr>
          <a:xfrm>
            <a:off x="476693" y="279157"/>
            <a:ext cx="9743831" cy="940044"/>
          </a:xfrm>
        </p:spPr>
        <p:txBody>
          <a:bodyPr/>
          <a:lstStyle/>
          <a:p>
            <a:r>
              <a:rPr lang="en-US" dirty="0"/>
              <a:t>Electrical Capacity </a:t>
            </a:r>
          </a:p>
        </p:txBody>
      </p:sp>
      <p:pic>
        <p:nvPicPr>
          <p:cNvPr id="6" name="Picture 5">
            <a:extLst>
              <a:ext uri="{FF2B5EF4-FFF2-40B4-BE49-F238E27FC236}">
                <a16:creationId xmlns:a16="http://schemas.microsoft.com/office/drawing/2014/main" id="{A27E0C77-B241-412F-9BEC-F23567CAAA06}"/>
              </a:ext>
            </a:extLst>
          </p:cNvPr>
          <p:cNvPicPr>
            <a:picLocks noChangeAspect="1"/>
          </p:cNvPicPr>
          <p:nvPr/>
        </p:nvPicPr>
        <p:blipFill>
          <a:blip r:embed="rId3"/>
          <a:stretch>
            <a:fillRect/>
          </a:stretch>
        </p:blipFill>
        <p:spPr>
          <a:xfrm>
            <a:off x="6493478" y="42608"/>
            <a:ext cx="5630426" cy="3500164"/>
          </a:xfrm>
          <a:prstGeom prst="rect">
            <a:avLst/>
          </a:prstGeom>
          <a:ln w="50800">
            <a:solidFill>
              <a:schemeClr val="tx1"/>
            </a:solidFill>
          </a:ln>
        </p:spPr>
      </p:pic>
      <p:sp>
        <p:nvSpPr>
          <p:cNvPr id="7" name="Content Placeholder 2">
            <a:extLst>
              <a:ext uri="{FF2B5EF4-FFF2-40B4-BE49-F238E27FC236}">
                <a16:creationId xmlns:a16="http://schemas.microsoft.com/office/drawing/2014/main" id="{5BDCBD91-1B5B-4686-8682-3746CDFAE9C6}"/>
              </a:ext>
            </a:extLst>
          </p:cNvPr>
          <p:cNvSpPr txBox="1">
            <a:spLocks/>
          </p:cNvSpPr>
          <p:nvPr/>
        </p:nvSpPr>
        <p:spPr>
          <a:xfrm>
            <a:off x="-797668" y="1282552"/>
            <a:ext cx="7520015" cy="249677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14400" lvl="2" indent="0">
              <a:buNone/>
            </a:pPr>
            <a:r>
              <a:rPr lang="en-US" dirty="0"/>
              <a:t>NOTE: The electrical power required to provide equivalent functionality of the gas-powered equipment as calculated and documented by a licensed design professional associated with the project OR specific equivalencies in ordinance. </a:t>
            </a:r>
          </a:p>
        </p:txBody>
      </p:sp>
      <p:pic>
        <p:nvPicPr>
          <p:cNvPr id="5" name="Picture 4">
            <a:extLst>
              <a:ext uri="{FF2B5EF4-FFF2-40B4-BE49-F238E27FC236}">
                <a16:creationId xmlns:a16="http://schemas.microsoft.com/office/drawing/2014/main" id="{BA9625D6-9EAE-4EBE-8A24-C479804AFAA1}"/>
              </a:ext>
            </a:extLst>
          </p:cNvPr>
          <p:cNvPicPr>
            <a:picLocks noChangeAspect="1"/>
          </p:cNvPicPr>
          <p:nvPr/>
        </p:nvPicPr>
        <p:blipFill rotWithShape="1">
          <a:blip r:embed="rId4"/>
          <a:srcRect r="4509" b="50538"/>
          <a:stretch/>
        </p:blipFill>
        <p:spPr>
          <a:xfrm>
            <a:off x="3117737" y="3423110"/>
            <a:ext cx="9006167" cy="3392282"/>
          </a:xfrm>
          <a:prstGeom prst="rect">
            <a:avLst/>
          </a:prstGeom>
          <a:ln w="50800">
            <a:solidFill>
              <a:schemeClr val="tx1"/>
            </a:solidFill>
          </a:ln>
        </p:spPr>
      </p:pic>
    </p:spTree>
    <p:extLst>
      <p:ext uri="{BB962C8B-B14F-4D97-AF65-F5344CB8AC3E}">
        <p14:creationId xmlns:p14="http://schemas.microsoft.com/office/powerpoint/2010/main" val="136703034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Building Inspection</a:t>
            </a:r>
          </a:p>
        </p:txBody>
      </p:sp>
    </p:spTree>
    <p:extLst>
      <p:ext uri="{BB962C8B-B14F-4D97-AF65-F5344CB8AC3E}">
        <p14:creationId xmlns:p14="http://schemas.microsoft.com/office/powerpoint/2010/main" val="19642717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998313" y="123514"/>
            <a:ext cx="9743831" cy="940044"/>
          </a:xfrm>
          <a:prstGeom prst="rect">
            <a:avLst/>
          </a:prstGeom>
        </p:spPr>
        <p:txBody>
          <a:bodyPr anchor="ctr">
            <a:normAutofit/>
          </a:bodyPr>
          <a:lstStyle/>
          <a:p>
            <a:r>
              <a:rPr lang="en-US" dirty="0"/>
              <a:t>Field Verification– Additions and Alterations</a:t>
            </a:r>
          </a:p>
        </p:txBody>
      </p:sp>
      <p:graphicFrame>
        <p:nvGraphicFramePr>
          <p:cNvPr id="5" name="Content Placeholder 2">
            <a:extLst>
              <a:ext uri="{FF2B5EF4-FFF2-40B4-BE49-F238E27FC236}">
                <a16:creationId xmlns:a16="http://schemas.microsoft.com/office/drawing/2014/main" id="{9486C8FD-E622-4657-A4E6-2FDFFFD6670A}"/>
              </a:ext>
            </a:extLst>
          </p:cNvPr>
          <p:cNvGraphicFramePr>
            <a:graphicFrameLocks noGrp="1"/>
          </p:cNvGraphicFramePr>
          <p:nvPr>
            <p:ph idx="1"/>
            <p:extLst>
              <p:ext uri="{D42A27DB-BD31-4B8C-83A1-F6EECF244321}">
                <p14:modId xmlns:p14="http://schemas.microsoft.com/office/powerpoint/2010/main" val="3405434467"/>
              </p:ext>
            </p:extLst>
          </p:nvPr>
        </p:nvGraphicFramePr>
        <p:xfrm>
          <a:off x="1513731" y="1146955"/>
          <a:ext cx="10069315" cy="5192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15D3B474-9F45-4409-8747-2EAC153C9A78}"/>
              </a:ext>
            </a:extLst>
          </p:cNvPr>
          <p:cNvSpPr/>
          <p:nvPr/>
        </p:nvSpPr>
        <p:spPr>
          <a:xfrm>
            <a:off x="530607" y="1896293"/>
            <a:ext cx="1509048" cy="1444675"/>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8887649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862125" y="65149"/>
            <a:ext cx="9743831" cy="940044"/>
          </a:xfrm>
          <a:prstGeom prst="rect">
            <a:avLst/>
          </a:prstGeom>
        </p:spPr>
        <p:txBody>
          <a:bodyPr anchor="ctr">
            <a:normAutofit/>
          </a:bodyPr>
          <a:lstStyle/>
          <a:p>
            <a:r>
              <a:rPr lang="en-US" dirty="0"/>
              <a:t>Field Verification– Residential Forms </a:t>
            </a:r>
          </a:p>
        </p:txBody>
      </p:sp>
      <p:graphicFrame>
        <p:nvGraphicFramePr>
          <p:cNvPr id="5" name="Content Placeholder 2">
            <a:extLst>
              <a:ext uri="{FF2B5EF4-FFF2-40B4-BE49-F238E27FC236}">
                <a16:creationId xmlns:a16="http://schemas.microsoft.com/office/drawing/2014/main" id="{9486C8FD-E622-4657-A4E6-2FDFFFD6670A}"/>
              </a:ext>
            </a:extLst>
          </p:cNvPr>
          <p:cNvGraphicFramePr>
            <a:graphicFrameLocks noGrp="1"/>
          </p:cNvGraphicFramePr>
          <p:nvPr>
            <p:ph idx="1"/>
            <p:extLst>
              <p:ext uri="{D42A27DB-BD31-4B8C-83A1-F6EECF244321}">
                <p14:modId xmlns:p14="http://schemas.microsoft.com/office/powerpoint/2010/main" val="198602527"/>
              </p:ext>
            </p:extLst>
          </p:nvPr>
        </p:nvGraphicFramePr>
        <p:xfrm>
          <a:off x="1552641" y="1273416"/>
          <a:ext cx="10069315" cy="5192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15D3B474-9F45-4409-8747-2EAC153C9A78}"/>
              </a:ext>
            </a:extLst>
          </p:cNvPr>
          <p:cNvSpPr/>
          <p:nvPr/>
        </p:nvSpPr>
        <p:spPr>
          <a:xfrm>
            <a:off x="569517" y="2022754"/>
            <a:ext cx="1509048" cy="1444675"/>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43601176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normAutofit/>
          </a:bodyPr>
          <a:lstStyle/>
          <a:p>
            <a:r>
              <a:rPr lang="en-US" dirty="0">
                <a:cs typeface="Calibri Light"/>
              </a:rPr>
              <a:t>Electric Infrastructure </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p:txBody>
          <a:bodyPr>
            <a:normAutofit/>
          </a:bodyPr>
          <a:lstStyle/>
          <a:p>
            <a:r>
              <a:rPr lang="en-US" sz="3200" dirty="0"/>
              <a:t> Specific Appliance Exception – Pre-wiring</a:t>
            </a:r>
          </a:p>
          <a:p>
            <a:pPr lvl="2"/>
            <a:r>
              <a:rPr lang="en-US" sz="2400" dirty="0"/>
              <a:t>Visual verification of receptacles</a:t>
            </a:r>
          </a:p>
          <a:p>
            <a:pPr lvl="2"/>
            <a:r>
              <a:rPr lang="en-US" sz="2400" dirty="0"/>
              <a:t>Check all appliances or sampling for repeated installations</a:t>
            </a:r>
          </a:p>
          <a:p>
            <a:pPr lvl="2"/>
            <a:r>
              <a:rPr lang="en-US" sz="2400" dirty="0"/>
              <a:t>Raceway and panel capacity for common or multi-unit appliances</a:t>
            </a:r>
          </a:p>
          <a:p>
            <a:pPr lvl="2"/>
            <a:r>
              <a:rPr lang="en-US" sz="2400" dirty="0"/>
              <a:t>No extension of gas line</a:t>
            </a:r>
          </a:p>
          <a:p>
            <a:pPr lvl="1"/>
            <a:endParaRPr lang="en-US" dirty="0"/>
          </a:p>
        </p:txBody>
      </p:sp>
    </p:spTree>
    <p:extLst>
      <p:ext uri="{BB962C8B-B14F-4D97-AF65-F5344CB8AC3E}">
        <p14:creationId xmlns:p14="http://schemas.microsoft.com/office/powerpoint/2010/main" val="353999288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lstStyle/>
          <a:p>
            <a:r>
              <a:rPr lang="en-US" dirty="0">
                <a:cs typeface="Calibri Light"/>
              </a:rPr>
              <a:t>Pre-Wiring – For Any Exceptions</a:t>
            </a:r>
            <a:endParaRPr lang="en-US" dirty="0"/>
          </a:p>
        </p:txBody>
      </p:sp>
      <p:pic>
        <p:nvPicPr>
          <p:cNvPr id="9" name="Content Placeholder 8" descr="A picture containing indoor, wooden, building, small&#10;&#10;Description automatically generated">
            <a:extLst>
              <a:ext uri="{FF2B5EF4-FFF2-40B4-BE49-F238E27FC236}">
                <a16:creationId xmlns:a16="http://schemas.microsoft.com/office/drawing/2014/main" id="{F1150E43-4A69-4F88-94B6-CE3095614D7D}"/>
              </a:ext>
            </a:extLst>
          </p:cNvPr>
          <p:cNvPicPr>
            <a:picLocks noGrp="1" noChangeAspect="1"/>
          </p:cNvPicPr>
          <p:nvPr>
            <p:ph idx="1"/>
          </p:nvPr>
        </p:nvPicPr>
        <p:blipFill rotWithShape="1">
          <a:blip r:embed="rId2"/>
          <a:srcRect l="12304" t="4836"/>
          <a:stretch/>
        </p:blipFill>
        <p:spPr>
          <a:xfrm>
            <a:off x="0" y="1491916"/>
            <a:ext cx="6593306" cy="5366084"/>
          </a:xfrm>
        </p:spPr>
      </p:pic>
      <p:pic>
        <p:nvPicPr>
          <p:cNvPr id="11" name="Picture 10" descr="A picture containing indoor, small, white, sitting&#10;&#10;Description automatically generated">
            <a:extLst>
              <a:ext uri="{FF2B5EF4-FFF2-40B4-BE49-F238E27FC236}">
                <a16:creationId xmlns:a16="http://schemas.microsoft.com/office/drawing/2014/main" id="{48A1142C-BE2B-402C-AF77-9791B1B42C88}"/>
              </a:ext>
            </a:extLst>
          </p:cNvPr>
          <p:cNvPicPr>
            <a:picLocks noChangeAspect="1"/>
          </p:cNvPicPr>
          <p:nvPr/>
        </p:nvPicPr>
        <p:blipFill rotWithShape="1">
          <a:blip r:embed="rId3"/>
          <a:srcRect l="-8602" r="22369"/>
          <a:stretch/>
        </p:blipFill>
        <p:spPr>
          <a:xfrm>
            <a:off x="6022221" y="1491916"/>
            <a:ext cx="6169779" cy="5366084"/>
          </a:xfrm>
          <a:prstGeom prst="rect">
            <a:avLst/>
          </a:prstGeom>
        </p:spPr>
      </p:pic>
      <p:cxnSp>
        <p:nvCxnSpPr>
          <p:cNvPr id="13" name="Straight Arrow Connector 12">
            <a:extLst>
              <a:ext uri="{FF2B5EF4-FFF2-40B4-BE49-F238E27FC236}">
                <a16:creationId xmlns:a16="http://schemas.microsoft.com/office/drawing/2014/main" id="{CF47F801-DABB-497E-9A61-04F288BAF1DC}"/>
              </a:ext>
            </a:extLst>
          </p:cNvPr>
          <p:cNvCxnSpPr/>
          <p:nvPr/>
        </p:nvCxnSpPr>
        <p:spPr>
          <a:xfrm>
            <a:off x="9464842" y="4395537"/>
            <a:ext cx="834190" cy="1475874"/>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5627331-B8EF-4C9C-A58E-C39EF56E835B}"/>
              </a:ext>
            </a:extLst>
          </p:cNvPr>
          <p:cNvCxnSpPr>
            <a:cxnSpLocks/>
          </p:cNvCxnSpPr>
          <p:nvPr/>
        </p:nvCxnSpPr>
        <p:spPr>
          <a:xfrm flipV="1">
            <a:off x="2594016" y="5366084"/>
            <a:ext cx="1400468" cy="1026694"/>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8F828950-0BF4-44E5-87E1-645E7D33B196}"/>
              </a:ext>
            </a:extLst>
          </p:cNvPr>
          <p:cNvSpPr/>
          <p:nvPr/>
        </p:nvSpPr>
        <p:spPr>
          <a:xfrm>
            <a:off x="1892968" y="5879431"/>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62DB112-6606-4940-8D45-5A9365E2EBB3}"/>
              </a:ext>
            </a:extLst>
          </p:cNvPr>
          <p:cNvSpPr/>
          <p:nvPr/>
        </p:nvSpPr>
        <p:spPr>
          <a:xfrm>
            <a:off x="3745830" y="4716380"/>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B4AD956-F96B-485D-A622-DD27215D8C9A}"/>
              </a:ext>
            </a:extLst>
          </p:cNvPr>
          <p:cNvSpPr/>
          <p:nvPr/>
        </p:nvSpPr>
        <p:spPr>
          <a:xfrm>
            <a:off x="8621043" y="3392907"/>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AAFC073-B446-4510-BCFD-319DCAFAED75}"/>
              </a:ext>
            </a:extLst>
          </p:cNvPr>
          <p:cNvSpPr/>
          <p:nvPr/>
        </p:nvSpPr>
        <p:spPr>
          <a:xfrm>
            <a:off x="10122568" y="5775158"/>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F11C324-8986-46C6-A483-AA8150A93BB4}"/>
              </a:ext>
            </a:extLst>
          </p:cNvPr>
          <p:cNvSpPr txBox="1"/>
          <p:nvPr/>
        </p:nvSpPr>
        <p:spPr>
          <a:xfrm>
            <a:off x="-19049" y="1479190"/>
            <a:ext cx="12211050" cy="523220"/>
          </a:xfrm>
          <a:prstGeom prst="rect">
            <a:avLst/>
          </a:prstGeom>
          <a:solidFill>
            <a:schemeClr val="bg1"/>
          </a:solidFill>
        </p:spPr>
        <p:txBody>
          <a:bodyPr wrap="square" rtlCol="0">
            <a:spAutoFit/>
          </a:bodyPr>
          <a:lstStyle/>
          <a:p>
            <a:r>
              <a:rPr lang="en-US" sz="2800" dirty="0"/>
              <a:t>MUST BE verified at rough inspection                    At final make sure it is not covered </a:t>
            </a:r>
          </a:p>
        </p:txBody>
      </p:sp>
      <p:sp>
        <p:nvSpPr>
          <p:cNvPr id="14" name="TextBox 13">
            <a:extLst>
              <a:ext uri="{FF2B5EF4-FFF2-40B4-BE49-F238E27FC236}">
                <a16:creationId xmlns:a16="http://schemas.microsoft.com/office/drawing/2014/main" id="{68C6A8EE-6867-43A9-B381-F5A6074CF2D1}"/>
              </a:ext>
            </a:extLst>
          </p:cNvPr>
          <p:cNvSpPr txBox="1"/>
          <p:nvPr/>
        </p:nvSpPr>
        <p:spPr>
          <a:xfrm>
            <a:off x="5192732" y="5578869"/>
            <a:ext cx="4551259" cy="523220"/>
          </a:xfrm>
          <a:prstGeom prst="rect">
            <a:avLst/>
          </a:prstGeom>
          <a:solidFill>
            <a:schemeClr val="bg1"/>
          </a:solidFill>
        </p:spPr>
        <p:txBody>
          <a:bodyPr wrap="square" rtlCol="0">
            <a:spAutoFit/>
          </a:bodyPr>
          <a:lstStyle/>
          <a:p>
            <a:r>
              <a:rPr lang="en-US" sz="2800" dirty="0"/>
              <a:t>Outlet within 3 ft of gas line</a:t>
            </a:r>
          </a:p>
        </p:txBody>
      </p:sp>
    </p:spTree>
    <p:extLst>
      <p:ext uri="{BB962C8B-B14F-4D97-AF65-F5344CB8AC3E}">
        <p14:creationId xmlns:p14="http://schemas.microsoft.com/office/powerpoint/2010/main" val="289119302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358464" y="396115"/>
            <a:ext cx="11759108" cy="940044"/>
          </a:xfrm>
        </p:spPr>
        <p:txBody>
          <a:bodyPr>
            <a:normAutofit/>
          </a:bodyPr>
          <a:lstStyle/>
          <a:p>
            <a:r>
              <a:rPr lang="en-US" dirty="0">
                <a:cs typeface="Calibri Light"/>
              </a:rPr>
              <a:t>Electric-Ready- Any Exceptions </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a:xfrm>
            <a:off x="432892" y="1811722"/>
            <a:ext cx="4995142" cy="3343938"/>
          </a:xfrm>
        </p:spPr>
        <p:txBody>
          <a:bodyPr>
            <a:normAutofit/>
          </a:bodyPr>
          <a:lstStyle/>
          <a:p>
            <a:r>
              <a:rPr lang="en-US" sz="2400" b="1" dirty="0"/>
              <a:t>All Other: </a:t>
            </a:r>
            <a:r>
              <a:rPr lang="en-US" sz="2400" dirty="0"/>
              <a:t>Designated Raceway + equivalent panel capacity</a:t>
            </a:r>
          </a:p>
          <a:p>
            <a:r>
              <a:rPr lang="en-US" sz="2400" dirty="0"/>
              <a:t>Does this match the plans? </a:t>
            </a:r>
          </a:p>
          <a:p>
            <a:pPr lvl="1"/>
            <a:r>
              <a:rPr lang="en-US" sz="2000" dirty="0"/>
              <a:t>Calculation and loads verified at Plan Review</a:t>
            </a:r>
          </a:p>
        </p:txBody>
      </p:sp>
      <p:pic>
        <p:nvPicPr>
          <p:cNvPr id="2050" name="Picture 2" descr="Image result for commercial electric panel">
            <a:extLst>
              <a:ext uri="{FF2B5EF4-FFF2-40B4-BE49-F238E27FC236}">
                <a16:creationId xmlns:a16="http://schemas.microsoft.com/office/drawing/2014/main" id="{54F8D962-3F52-40BB-8605-1AE84F0C53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5532" y="966233"/>
            <a:ext cx="4006468" cy="5356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1040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49F10-2AC1-45FD-94E5-6D704EC498B8}"/>
              </a:ext>
            </a:extLst>
          </p:cNvPr>
          <p:cNvSpPr>
            <a:spLocks noGrp="1"/>
          </p:cNvSpPr>
          <p:nvPr>
            <p:ph type="title"/>
          </p:nvPr>
        </p:nvSpPr>
        <p:spPr>
          <a:xfrm>
            <a:off x="1039937" y="661675"/>
            <a:ext cx="10352175" cy="3566160"/>
          </a:xfrm>
        </p:spPr>
        <p:txBody>
          <a:bodyPr/>
          <a:lstStyle/>
          <a:p>
            <a:r>
              <a:rPr lang="en-US" dirty="0">
                <a:cs typeface="Calibri Light"/>
              </a:rPr>
              <a:t>Exercise- Plan Set Review</a:t>
            </a:r>
            <a:endParaRPr lang="en-US" dirty="0"/>
          </a:p>
        </p:txBody>
      </p:sp>
      <p:sp>
        <p:nvSpPr>
          <p:cNvPr id="3" name="Content Placeholder 1">
            <a:extLst>
              <a:ext uri="{FF2B5EF4-FFF2-40B4-BE49-F238E27FC236}">
                <a16:creationId xmlns:a16="http://schemas.microsoft.com/office/drawing/2014/main" id="{48DA817A-55E8-4001-8F5C-C18AA9272F75}"/>
              </a:ext>
            </a:extLst>
          </p:cNvPr>
          <p:cNvSpPr txBox="1">
            <a:spLocks/>
          </p:cNvSpPr>
          <p:nvPr/>
        </p:nvSpPr>
        <p:spPr>
          <a:xfrm>
            <a:off x="7676147" y="4589401"/>
            <a:ext cx="3657600" cy="2289331"/>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400"/>
              </a:spcAft>
              <a:buFont typeface="Wingdings" charset="2"/>
              <a:buNone/>
              <a:defRPr sz="3200" kern="1200">
                <a:solidFill>
                  <a:schemeClr val="bg1"/>
                </a:solidFill>
                <a:latin typeface="+mn-lt"/>
                <a:ea typeface="+mn-ea"/>
                <a:cs typeface="+mn-cs"/>
              </a:defRPr>
            </a:lvl1pPr>
            <a:lvl2pPr marL="457200" indent="0" algn="l" defTabSz="914400" rtl="0" eaLnBrk="1" latinLnBrk="0" hangingPunct="1">
              <a:lnSpc>
                <a:spcPct val="100000"/>
              </a:lnSpc>
              <a:spcBef>
                <a:spcPts val="500"/>
              </a:spcBef>
              <a:spcAft>
                <a:spcPts val="400"/>
              </a:spcAft>
              <a:buFont typeface="Wingdings" charset="2"/>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500"/>
              </a:spcBef>
              <a:spcAft>
                <a:spcPts val="400"/>
              </a:spcAft>
              <a:buFont typeface="Wingdings" charset="2"/>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500"/>
              </a:spcBef>
              <a:spcAft>
                <a:spcPts val="400"/>
              </a:spcAft>
              <a:buFont typeface="Wingdings" charset="2"/>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500"/>
              </a:spcBef>
              <a:spcAft>
                <a:spcPts val="400"/>
              </a:spcAft>
              <a:buFont typeface="Wingdings" charset="2"/>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9pPr>
          </a:lstStyle>
          <a:p>
            <a:r>
              <a:rPr lang="en-US" sz="1800" dirty="0">
                <a:solidFill>
                  <a:schemeClr val="tx1"/>
                </a:solidFill>
              </a:rPr>
              <a:t>You will be unmuted for interactive exercise. </a:t>
            </a:r>
          </a:p>
          <a:p>
            <a:r>
              <a:rPr lang="en-US" sz="1800" dirty="0">
                <a:solidFill>
                  <a:schemeClr val="tx1"/>
                </a:solidFill>
              </a:rPr>
              <a:t>Please mute yourselves when you are not talking. </a:t>
            </a:r>
          </a:p>
          <a:p>
            <a:r>
              <a:rPr lang="en-US" sz="1800" dirty="0">
                <a:solidFill>
                  <a:schemeClr val="tx1"/>
                </a:solidFill>
              </a:rPr>
              <a:t> </a:t>
            </a:r>
          </a:p>
        </p:txBody>
      </p:sp>
    </p:spTree>
    <p:extLst>
      <p:ext uri="{BB962C8B-B14F-4D97-AF65-F5344CB8AC3E}">
        <p14:creationId xmlns:p14="http://schemas.microsoft.com/office/powerpoint/2010/main" val="20920708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4C3CC7-2C3B-4B1A-B5C1-08AB574725A6}"/>
              </a:ext>
            </a:extLst>
          </p:cNvPr>
          <p:cNvSpPr>
            <a:spLocks noGrp="1"/>
          </p:cNvSpPr>
          <p:nvPr>
            <p:ph type="title"/>
          </p:nvPr>
        </p:nvSpPr>
        <p:spPr/>
        <p:txBody>
          <a:bodyPr/>
          <a:lstStyle/>
          <a:p>
            <a:r>
              <a:rPr lang="en-US" dirty="0"/>
              <a:t>Exercise</a:t>
            </a:r>
          </a:p>
        </p:txBody>
      </p:sp>
      <p:sp>
        <p:nvSpPr>
          <p:cNvPr id="2" name="Content Placeholder 1">
            <a:extLst>
              <a:ext uri="{FF2B5EF4-FFF2-40B4-BE49-F238E27FC236}">
                <a16:creationId xmlns:a16="http://schemas.microsoft.com/office/drawing/2014/main" id="{48DA817A-55E8-4001-8F5C-C18AA9272F75}"/>
              </a:ext>
            </a:extLst>
          </p:cNvPr>
          <p:cNvSpPr>
            <a:spLocks noGrp="1"/>
          </p:cNvSpPr>
          <p:nvPr>
            <p:ph idx="1"/>
          </p:nvPr>
        </p:nvSpPr>
        <p:spPr>
          <a:xfrm>
            <a:off x="4063972" y="598248"/>
            <a:ext cx="7080278" cy="5812280"/>
          </a:xfrm>
        </p:spPr>
        <p:txBody>
          <a:bodyPr>
            <a:normAutofit/>
          </a:bodyPr>
          <a:lstStyle/>
          <a:p>
            <a:pPr marL="0" indent="0">
              <a:buNone/>
            </a:pPr>
            <a:r>
              <a:rPr lang="en-US" dirty="0"/>
              <a:t>Review </a:t>
            </a:r>
            <a:r>
              <a:rPr lang="en-US" dirty="0">
                <a:solidFill>
                  <a:srgbClr val="00B0F0"/>
                </a:solidFill>
              </a:rPr>
              <a:t>[Single Family Plan Set and Multifamily] </a:t>
            </a:r>
            <a:r>
              <a:rPr lang="en-US" dirty="0"/>
              <a:t>Plan Set for Compliance </a:t>
            </a:r>
          </a:p>
          <a:p>
            <a:pPr marL="514350" indent="-514350">
              <a:buFont typeface="+mj-lt"/>
              <a:buAutoNum type="arabicPeriod"/>
            </a:pPr>
            <a:r>
              <a:rPr lang="en-US" dirty="0"/>
              <a:t>Review Code</a:t>
            </a:r>
          </a:p>
          <a:p>
            <a:pPr marL="514350" indent="-514350">
              <a:buFont typeface="+mj-lt"/>
              <a:buAutoNum type="arabicPeriod"/>
            </a:pPr>
            <a:r>
              <a:rPr lang="en-US" dirty="0"/>
              <a:t>Look at Checklist and Plans together to verify compliance</a:t>
            </a:r>
          </a:p>
          <a:p>
            <a:pPr marL="514350" indent="-514350">
              <a:buFont typeface="+mj-lt"/>
              <a:buAutoNum type="arabicPeriod"/>
            </a:pPr>
            <a:r>
              <a:rPr lang="en-US" dirty="0"/>
              <a:t>Discuss Field Verification requirements</a:t>
            </a:r>
          </a:p>
          <a:p>
            <a:pPr marL="0" indent="0">
              <a:buNone/>
            </a:pPr>
            <a:r>
              <a:rPr lang="en-US" sz="1800" b="1" dirty="0"/>
              <a:t>Preparation: </a:t>
            </a:r>
            <a:r>
              <a:rPr lang="en-US" sz="1800" dirty="0"/>
              <a:t>Can you look at the presentation AND the checklist simultaneously?  The checklist can be a hard copy.</a:t>
            </a:r>
          </a:p>
          <a:p>
            <a:pPr marL="0" indent="0">
              <a:buNone/>
            </a:pPr>
            <a:r>
              <a:rPr lang="en-US" sz="1800" b="1" dirty="0"/>
              <a:t>Note: </a:t>
            </a:r>
            <a:r>
              <a:rPr lang="en-US" sz="1800" dirty="0"/>
              <a:t>The checklists are empty for you to use.  These will be submitted by application and there could be discrepancies between this submission and the plans- so use both! </a:t>
            </a:r>
          </a:p>
        </p:txBody>
      </p:sp>
    </p:spTree>
    <p:extLst>
      <p:ext uri="{BB962C8B-B14F-4D97-AF65-F5344CB8AC3E}">
        <p14:creationId xmlns:p14="http://schemas.microsoft.com/office/powerpoint/2010/main" val="365198178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2589" y="1678777"/>
            <a:ext cx="2869473" cy="2523744"/>
          </a:xfrm>
        </p:spPr>
        <p:txBody>
          <a:bodyPr>
            <a:normAutofit fontScale="90000"/>
          </a:bodyPr>
          <a:lstStyle/>
          <a:p>
            <a:r>
              <a:rPr lang="en-US" dirty="0"/>
              <a:t>DRAFT </a:t>
            </a:r>
            <a:br>
              <a:rPr lang="en-US" dirty="0"/>
            </a:br>
            <a:r>
              <a:rPr lang="en-US" dirty="0"/>
              <a:t>Template Checklists </a:t>
            </a:r>
            <a:br>
              <a:rPr lang="en-US" dirty="0"/>
            </a:br>
            <a:r>
              <a:rPr lang="en-US" dirty="0">
                <a:solidFill>
                  <a:srgbClr val="00B0F0"/>
                </a:solidFill>
              </a:rPr>
              <a:t>[Insert image of AHJ Checklist]</a:t>
            </a:r>
            <a:br>
              <a:rPr lang="en-US" dirty="0"/>
            </a:br>
            <a:endParaRPr lang="en-US" dirty="0"/>
          </a:p>
        </p:txBody>
      </p:sp>
      <p:pic>
        <p:nvPicPr>
          <p:cNvPr id="7" name="Picture 6">
            <a:extLst>
              <a:ext uri="{FF2B5EF4-FFF2-40B4-BE49-F238E27FC236}">
                <a16:creationId xmlns:a16="http://schemas.microsoft.com/office/drawing/2014/main" id="{0D6FDEB3-9D57-7A07-70BC-7E6EC62AF232}"/>
              </a:ext>
            </a:extLst>
          </p:cNvPr>
          <p:cNvPicPr>
            <a:picLocks noChangeAspect="1"/>
          </p:cNvPicPr>
          <p:nvPr/>
        </p:nvPicPr>
        <p:blipFill>
          <a:blip r:embed="rId2"/>
          <a:stretch>
            <a:fillRect/>
          </a:stretch>
        </p:blipFill>
        <p:spPr>
          <a:xfrm>
            <a:off x="3982879" y="0"/>
            <a:ext cx="5161131" cy="6322979"/>
          </a:xfrm>
          <a:prstGeom prst="rect">
            <a:avLst/>
          </a:prstGeom>
        </p:spPr>
      </p:pic>
    </p:spTree>
    <p:extLst>
      <p:ext uri="{BB962C8B-B14F-4D97-AF65-F5344CB8AC3E}">
        <p14:creationId xmlns:p14="http://schemas.microsoft.com/office/powerpoint/2010/main" val="3426342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A3F4F-CD6A-472F-B0F8-F470D3A96676}"/>
              </a:ext>
            </a:extLst>
          </p:cNvPr>
          <p:cNvSpPr>
            <a:spLocks noGrp="1"/>
          </p:cNvSpPr>
          <p:nvPr>
            <p:ph type="title"/>
          </p:nvPr>
        </p:nvSpPr>
        <p:spPr/>
        <p:txBody>
          <a:bodyPr>
            <a:normAutofit fontScale="90000"/>
          </a:bodyPr>
          <a:lstStyle/>
          <a:p>
            <a:r>
              <a:rPr lang="en-US" dirty="0"/>
              <a:t>Shifting Code Landscape - 2019 to 2022 to 2025</a:t>
            </a:r>
          </a:p>
        </p:txBody>
      </p:sp>
      <p:sp>
        <p:nvSpPr>
          <p:cNvPr id="3" name="Content Placeholder 2">
            <a:extLst>
              <a:ext uri="{FF2B5EF4-FFF2-40B4-BE49-F238E27FC236}">
                <a16:creationId xmlns:a16="http://schemas.microsoft.com/office/drawing/2014/main" id="{12B90518-55A1-4993-9350-CE25590D41C0}"/>
              </a:ext>
            </a:extLst>
          </p:cNvPr>
          <p:cNvSpPr>
            <a:spLocks noGrp="1"/>
          </p:cNvSpPr>
          <p:nvPr>
            <p:ph idx="1"/>
          </p:nvPr>
        </p:nvSpPr>
        <p:spPr>
          <a:xfrm>
            <a:off x="1273751" y="1709280"/>
            <a:ext cx="10372817" cy="4575692"/>
          </a:xfrm>
        </p:spPr>
        <p:txBody>
          <a:bodyPr/>
          <a:lstStyle/>
          <a:p>
            <a:r>
              <a:rPr lang="en-US" dirty="0"/>
              <a:t>Including a CO</a:t>
            </a:r>
            <a:r>
              <a:rPr lang="en-US" baseline="-25000" dirty="0"/>
              <a:t>2</a:t>
            </a:r>
            <a:r>
              <a:rPr lang="en-US" dirty="0"/>
              <a:t> emissions metric (i.e. GHG emissions reduction) rather than straight energy savings</a:t>
            </a:r>
          </a:p>
          <a:p>
            <a:r>
              <a:rPr lang="en-US" dirty="0"/>
              <a:t>Supporting demand responsive and grid management </a:t>
            </a:r>
          </a:p>
        </p:txBody>
      </p:sp>
      <p:grpSp>
        <p:nvGrpSpPr>
          <p:cNvPr id="11" name="Group 10">
            <a:extLst>
              <a:ext uri="{FF2B5EF4-FFF2-40B4-BE49-F238E27FC236}">
                <a16:creationId xmlns:a16="http://schemas.microsoft.com/office/drawing/2014/main" id="{25B9962F-0FF1-580F-F36F-B0892FF566C1}"/>
              </a:ext>
            </a:extLst>
          </p:cNvPr>
          <p:cNvGrpSpPr/>
          <p:nvPr/>
        </p:nvGrpSpPr>
        <p:grpSpPr>
          <a:xfrm>
            <a:off x="83127" y="2437568"/>
            <a:ext cx="12192001" cy="5136324"/>
            <a:chOff x="-1" y="2427177"/>
            <a:chExt cx="12192001" cy="5136324"/>
          </a:xfrm>
        </p:grpSpPr>
        <p:graphicFrame>
          <p:nvGraphicFramePr>
            <p:cNvPr id="4" name="Diagram 3">
              <a:extLst>
                <a:ext uri="{FF2B5EF4-FFF2-40B4-BE49-F238E27FC236}">
                  <a16:creationId xmlns:a16="http://schemas.microsoft.com/office/drawing/2014/main" id="{5E74382A-49CD-42E2-82BE-634D7DD70FB0}"/>
                </a:ext>
              </a:extLst>
            </p:cNvPr>
            <p:cNvGraphicFramePr/>
            <p:nvPr>
              <p:extLst>
                <p:ext uri="{D42A27DB-BD31-4B8C-83A1-F6EECF244321}">
                  <p14:modId xmlns:p14="http://schemas.microsoft.com/office/powerpoint/2010/main" val="3344316939"/>
                </p:ext>
              </p:extLst>
            </p:nvPr>
          </p:nvGraphicFramePr>
          <p:xfrm>
            <a:off x="-1" y="2427177"/>
            <a:ext cx="12192001" cy="5136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202DB20D-8BD3-4F9C-8EA4-94F9AE2BB733}"/>
                </a:ext>
              </a:extLst>
            </p:cNvPr>
            <p:cNvSpPr txBox="1"/>
            <p:nvPr/>
          </p:nvSpPr>
          <p:spPr>
            <a:xfrm>
              <a:off x="72132" y="3799396"/>
              <a:ext cx="2328531" cy="1569660"/>
            </a:xfrm>
            <a:prstGeom prst="rect">
              <a:avLst/>
            </a:prstGeom>
            <a:noFill/>
          </p:spPr>
          <p:txBody>
            <a:bodyPr wrap="square" rtlCol="0">
              <a:spAutoFit/>
            </a:bodyPr>
            <a:lstStyle/>
            <a:p>
              <a:r>
                <a:rPr lang="en-US" sz="2400" dirty="0"/>
                <a:t>60% renewable /2030</a:t>
              </a:r>
            </a:p>
            <a:p>
              <a:r>
                <a:rPr lang="en-US" sz="2400" dirty="0"/>
                <a:t>100% carbon free/2045</a:t>
              </a:r>
            </a:p>
          </p:txBody>
        </p:sp>
        <p:sp>
          <p:nvSpPr>
            <p:cNvPr id="6" name="TextBox 5">
              <a:extLst>
                <a:ext uri="{FF2B5EF4-FFF2-40B4-BE49-F238E27FC236}">
                  <a16:creationId xmlns:a16="http://schemas.microsoft.com/office/drawing/2014/main" id="{CBFCC254-8BA4-42C2-973A-044408EAEB9A}"/>
                </a:ext>
              </a:extLst>
            </p:cNvPr>
            <p:cNvSpPr txBox="1"/>
            <p:nvPr/>
          </p:nvSpPr>
          <p:spPr>
            <a:xfrm>
              <a:off x="2555347" y="3851740"/>
              <a:ext cx="2093870" cy="1446550"/>
            </a:xfrm>
            <a:prstGeom prst="rect">
              <a:avLst/>
            </a:prstGeom>
            <a:noFill/>
          </p:spPr>
          <p:txBody>
            <a:bodyPr wrap="square" rtlCol="0">
              <a:spAutoFit/>
            </a:bodyPr>
            <a:lstStyle/>
            <a:p>
              <a:r>
                <a:rPr lang="en-US" sz="2200" dirty="0"/>
                <a:t>Carbon neutrality by 2045 + 2022 bills  to support </a:t>
              </a:r>
            </a:p>
          </p:txBody>
        </p:sp>
        <p:sp>
          <p:nvSpPr>
            <p:cNvPr id="7" name="TextBox 6">
              <a:extLst>
                <a:ext uri="{FF2B5EF4-FFF2-40B4-BE49-F238E27FC236}">
                  <a16:creationId xmlns:a16="http://schemas.microsoft.com/office/drawing/2014/main" id="{14CE9217-5D66-4455-970D-9C10B5F97D0D}"/>
                </a:ext>
              </a:extLst>
            </p:cNvPr>
            <p:cNvSpPr txBox="1"/>
            <p:nvPr/>
          </p:nvSpPr>
          <p:spPr>
            <a:xfrm>
              <a:off x="2525462" y="4315324"/>
              <a:ext cx="2093870" cy="461665"/>
            </a:xfrm>
            <a:prstGeom prst="rect">
              <a:avLst/>
            </a:prstGeom>
            <a:noFill/>
          </p:spPr>
          <p:txBody>
            <a:bodyPr wrap="square" rtlCol="0">
              <a:spAutoFit/>
            </a:bodyPr>
            <a:lstStyle/>
            <a:p>
              <a:endParaRPr lang="en-US" sz="2400" dirty="0"/>
            </a:p>
          </p:txBody>
        </p:sp>
        <p:sp>
          <p:nvSpPr>
            <p:cNvPr id="8" name="TextBox 7">
              <a:extLst>
                <a:ext uri="{FF2B5EF4-FFF2-40B4-BE49-F238E27FC236}">
                  <a16:creationId xmlns:a16="http://schemas.microsoft.com/office/drawing/2014/main" id="{E9C80F0B-FF2F-4D4B-A98C-CC47F88A4856}"/>
                </a:ext>
              </a:extLst>
            </p:cNvPr>
            <p:cNvSpPr txBox="1"/>
            <p:nvPr/>
          </p:nvSpPr>
          <p:spPr>
            <a:xfrm>
              <a:off x="5065759" y="3823558"/>
              <a:ext cx="2093870" cy="1569660"/>
            </a:xfrm>
            <a:prstGeom prst="rect">
              <a:avLst/>
            </a:prstGeom>
            <a:noFill/>
          </p:spPr>
          <p:txBody>
            <a:bodyPr wrap="square" rtlCol="0">
              <a:spAutoFit/>
            </a:bodyPr>
            <a:lstStyle/>
            <a:p>
              <a:r>
                <a:rPr lang="en-US" sz="2400" dirty="0"/>
                <a:t>40% GHG reduction in buildings- assessment</a:t>
              </a:r>
            </a:p>
          </p:txBody>
        </p:sp>
        <p:sp>
          <p:nvSpPr>
            <p:cNvPr id="9" name="TextBox 8">
              <a:extLst>
                <a:ext uri="{FF2B5EF4-FFF2-40B4-BE49-F238E27FC236}">
                  <a16:creationId xmlns:a16="http://schemas.microsoft.com/office/drawing/2014/main" id="{1D01506A-A768-446E-A48F-77A32AA749E3}"/>
                </a:ext>
              </a:extLst>
            </p:cNvPr>
            <p:cNvSpPr txBox="1"/>
            <p:nvPr/>
          </p:nvSpPr>
          <p:spPr>
            <a:xfrm>
              <a:off x="7406743" y="3754210"/>
              <a:ext cx="2328528" cy="1631216"/>
            </a:xfrm>
            <a:prstGeom prst="rect">
              <a:avLst/>
            </a:prstGeom>
            <a:noFill/>
          </p:spPr>
          <p:txBody>
            <a:bodyPr wrap="square" rtlCol="0">
              <a:spAutoFit/>
            </a:bodyPr>
            <a:lstStyle/>
            <a:p>
              <a:r>
                <a:rPr lang="en-US" sz="2000" dirty="0"/>
                <a:t>$200M  for low emission buildings and equipment + millions for decarbonization</a:t>
              </a:r>
            </a:p>
          </p:txBody>
        </p:sp>
        <p:sp>
          <p:nvSpPr>
            <p:cNvPr id="14" name="TextBox 13">
              <a:extLst>
                <a:ext uri="{FF2B5EF4-FFF2-40B4-BE49-F238E27FC236}">
                  <a16:creationId xmlns:a16="http://schemas.microsoft.com/office/drawing/2014/main" id="{9D0B5C07-0802-94D3-3B28-07B97EF464F3}"/>
                </a:ext>
              </a:extLst>
            </p:cNvPr>
            <p:cNvSpPr txBox="1"/>
            <p:nvPr/>
          </p:nvSpPr>
          <p:spPr>
            <a:xfrm>
              <a:off x="9945996" y="4013985"/>
              <a:ext cx="1947686" cy="1323439"/>
            </a:xfrm>
            <a:prstGeom prst="rect">
              <a:avLst/>
            </a:prstGeom>
            <a:noFill/>
          </p:spPr>
          <p:txBody>
            <a:bodyPr wrap="square" rtlCol="0">
              <a:spAutoFit/>
            </a:bodyPr>
            <a:lstStyle/>
            <a:p>
              <a:r>
                <a:rPr lang="en-US" sz="2000" dirty="0"/>
                <a:t>35% of cars sold in CA are EV in 2026 and 100% by 2035</a:t>
              </a:r>
            </a:p>
          </p:txBody>
        </p:sp>
      </p:grpSp>
    </p:spTree>
    <p:extLst>
      <p:ext uri="{BB962C8B-B14F-4D97-AF65-F5344CB8AC3E}">
        <p14:creationId xmlns:p14="http://schemas.microsoft.com/office/powerpoint/2010/main" val="402552023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1642652"/>
            <a:ext cx="2869473" cy="2523744"/>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Additions and Alterations (incl. attached ADU) </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1695542154"/>
              </p:ext>
            </p:extLst>
          </p:nvPr>
        </p:nvGraphicFramePr>
        <p:xfrm>
          <a:off x="3242340" y="182880"/>
          <a:ext cx="8949660" cy="3875532"/>
        </p:xfrm>
        <a:graphic>
          <a:graphicData uri="http://schemas.openxmlformats.org/drawingml/2006/table">
            <a:tbl>
              <a:tblPr firstRow="1" bandRow="1">
                <a:tableStyleId>{9D7B26C5-4107-4FEC-AEDC-1716B250A1EF}</a:tableStyleId>
              </a:tblPr>
              <a:tblGrid>
                <a:gridCol w="1942609">
                  <a:extLst>
                    <a:ext uri="{9D8B030D-6E8A-4147-A177-3AD203B41FA5}">
                      <a16:colId xmlns:a16="http://schemas.microsoft.com/office/drawing/2014/main" val="516286975"/>
                    </a:ext>
                  </a:extLst>
                </a:gridCol>
                <a:gridCol w="7007051">
                  <a:extLst>
                    <a:ext uri="{9D8B030D-6E8A-4147-A177-3AD203B41FA5}">
                      <a16:colId xmlns:a16="http://schemas.microsoft.com/office/drawing/2014/main" val="2051243670"/>
                    </a:ext>
                  </a:extLst>
                </a:gridCol>
              </a:tblGrid>
              <a:tr h="371924">
                <a:tc>
                  <a:txBody>
                    <a:bodyPr/>
                    <a:lstStyle/>
                    <a:p>
                      <a:r>
                        <a:rPr lang="en-US" sz="2200" dirty="0"/>
                        <a:t>Scope of Work</a:t>
                      </a:r>
                    </a:p>
                  </a:txBody>
                  <a:tcPr marL="82893" marR="82893" marT="41446" marB="41446"/>
                </a:tc>
                <a:tc>
                  <a:txBody>
                    <a:bodyPr/>
                    <a:lstStyle/>
                    <a:p>
                      <a:r>
                        <a:rPr lang="en-US" sz="2200" dirty="0"/>
                        <a:t>Replacement </a:t>
                      </a:r>
                      <a:r>
                        <a:rPr lang="en-US" sz="2200" baseline="0" dirty="0"/>
                        <a:t>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AC and Water Heater Replacements</a:t>
                      </a:r>
                    </a:p>
                    <a:p>
                      <a:endParaRPr lang="en-US" sz="2200" dirty="0"/>
                    </a:p>
                    <a:p>
                      <a:endParaRPr lang="en-US" sz="2200" dirty="0"/>
                    </a:p>
                    <a:p>
                      <a:r>
                        <a:rPr lang="en-US" sz="2200" dirty="0"/>
                        <a:t>Panel Upgrades</a:t>
                      </a:r>
                    </a:p>
                    <a:p>
                      <a:endParaRPr lang="en-US" sz="2200" dirty="0"/>
                    </a:p>
                    <a:p>
                      <a:endParaRPr lang="en-US" sz="2200" dirty="0"/>
                    </a:p>
                  </a:txBody>
                  <a:tcPr marL="82893" marR="82893" marT="41446" marB="41446"/>
                </a:tc>
                <a:tc>
                  <a:txBody>
                    <a:bodyPr/>
                    <a:lstStyle/>
                    <a:p>
                      <a:r>
                        <a:rPr lang="en-US" sz="2100" dirty="0"/>
                        <a:t>Install Heat pump for heating and cooling or water heating when replacing gas or propane appliance </a:t>
                      </a:r>
                    </a:p>
                    <a:p>
                      <a:endParaRPr lang="en-US" sz="2100" baseline="0" dirty="0"/>
                    </a:p>
                    <a:p>
                      <a:endParaRPr lang="en-US" sz="2100" baseline="0" dirty="0"/>
                    </a:p>
                    <a:p>
                      <a:pPr marL="0" indent="0">
                        <a:buFont typeface="Arial" panose="020B0604020202020204" pitchFamily="34" charset="0"/>
                        <a:buNone/>
                      </a:pPr>
                      <a:endParaRPr lang="en-US" sz="2100" baseline="0" dirty="0"/>
                    </a:p>
                    <a:p>
                      <a:pPr marL="0" indent="0">
                        <a:buFont typeface="Arial" panose="020B0604020202020204" pitchFamily="34" charset="0"/>
                        <a:buNone/>
                      </a:pPr>
                      <a:r>
                        <a:rPr lang="en-US" sz="2100" baseline="0" dirty="0"/>
                        <a:t>Upgrade panel to support all-electric for future loads for gas fired appliances and include EV charging. </a:t>
                      </a:r>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134471338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1642652"/>
            <a:ext cx="2869473" cy="2523744"/>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Additions and Alterations (incl. attached ADU) </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2005533384"/>
              </p:ext>
            </p:extLst>
          </p:nvPr>
        </p:nvGraphicFramePr>
        <p:xfrm>
          <a:off x="3242340" y="182880"/>
          <a:ext cx="8949660" cy="4546092"/>
        </p:xfrm>
        <a:graphic>
          <a:graphicData uri="http://schemas.openxmlformats.org/drawingml/2006/table">
            <a:tbl>
              <a:tblPr firstRow="1" bandRow="1">
                <a:tableStyleId>{9D7B26C5-4107-4FEC-AEDC-1716B250A1EF}</a:tableStyleId>
              </a:tblPr>
              <a:tblGrid>
                <a:gridCol w="1942609">
                  <a:extLst>
                    <a:ext uri="{9D8B030D-6E8A-4147-A177-3AD203B41FA5}">
                      <a16:colId xmlns:a16="http://schemas.microsoft.com/office/drawing/2014/main" val="516286975"/>
                    </a:ext>
                  </a:extLst>
                </a:gridCol>
                <a:gridCol w="7007051">
                  <a:extLst>
                    <a:ext uri="{9D8B030D-6E8A-4147-A177-3AD203B41FA5}">
                      <a16:colId xmlns:a16="http://schemas.microsoft.com/office/drawing/2014/main" val="2051243670"/>
                    </a:ext>
                  </a:extLst>
                </a:gridCol>
              </a:tblGrid>
              <a:tr h="371924">
                <a:tc>
                  <a:txBody>
                    <a:bodyPr/>
                    <a:lstStyle/>
                    <a:p>
                      <a:r>
                        <a:rPr lang="en-US" sz="2200" dirty="0"/>
                        <a:t>Scope of Work</a:t>
                      </a:r>
                    </a:p>
                  </a:txBody>
                  <a:tcPr marL="82893" marR="82893" marT="41446" marB="41446"/>
                </a:tc>
                <a:tc>
                  <a:txBody>
                    <a:bodyPr/>
                    <a:lstStyle/>
                    <a:p>
                      <a:r>
                        <a:rPr lang="en-US" sz="2200" dirty="0"/>
                        <a:t>Replacement </a:t>
                      </a:r>
                      <a:r>
                        <a:rPr lang="en-US" sz="2200" baseline="0" dirty="0"/>
                        <a:t>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Kitchen and Laundry Renovations</a:t>
                      </a:r>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txBody>
                  <a:tcPr marL="82893" marR="82893" marT="41446" marB="41446"/>
                </a:tc>
                <a:tc>
                  <a:txBody>
                    <a:bodyPr/>
                    <a:lstStyle/>
                    <a:p>
                      <a:r>
                        <a:rPr lang="en-US" sz="2100" baseline="0" dirty="0"/>
                        <a:t>Pre-wire for electric dryer or range:</a:t>
                      </a:r>
                    </a:p>
                    <a:p>
                      <a:r>
                        <a:rPr lang="en-US" sz="2100" dirty="0"/>
                        <a:t>Dedicated circuit with all conductors and receptacles installed; ends</a:t>
                      </a:r>
                      <a:r>
                        <a:rPr lang="en-US" sz="2100" baseline="0" dirty="0"/>
                        <a:t> of conductors labeled “For future..”; reserved double pole breaker at panel.</a:t>
                      </a:r>
                      <a:endParaRPr lang="en-US" sz="2100" dirty="0"/>
                    </a:p>
                    <a:p>
                      <a:pPr marL="285750" indent="-285750">
                        <a:buFont typeface="Arial" panose="020B0604020202020204" pitchFamily="34" charset="0"/>
                        <a:buChar char="•"/>
                      </a:pPr>
                      <a:r>
                        <a:rPr lang="en-US" sz="2100" dirty="0"/>
                        <a:t>Range/cooktop – 208/240V 50 amp capacity &amp; receptacle w/in 3 ft of appliance</a:t>
                      </a:r>
                    </a:p>
                    <a:p>
                      <a:pPr marL="285750" indent="-285750">
                        <a:buFont typeface="Arial" panose="020B0604020202020204" pitchFamily="34" charset="0"/>
                        <a:buChar char="•"/>
                      </a:pPr>
                      <a:r>
                        <a:rPr lang="en-US" sz="2100" dirty="0"/>
                        <a:t>Dryer- 208/240V 40 amp capacity &amp; receptacle w/in 3 ft of appliance</a:t>
                      </a:r>
                    </a:p>
                    <a:p>
                      <a:pPr marL="0" indent="0">
                        <a:buFont typeface="Arial" panose="020B0604020202020204" pitchFamily="34" charset="0"/>
                        <a:buNone/>
                      </a:pPr>
                      <a:endParaRPr lang="en-US" sz="2100" baseline="0" dirty="0"/>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243889639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635C79-10DC-DB5E-2920-3092BA8F9C2C}"/>
              </a:ext>
            </a:extLst>
          </p:cNvPr>
          <p:cNvPicPr>
            <a:picLocks noChangeAspect="1"/>
          </p:cNvPicPr>
          <p:nvPr/>
        </p:nvPicPr>
        <p:blipFill>
          <a:blip r:embed="rId2"/>
          <a:stretch>
            <a:fillRect/>
          </a:stretch>
        </p:blipFill>
        <p:spPr>
          <a:xfrm>
            <a:off x="4015009" y="598248"/>
            <a:ext cx="3829584" cy="3353268"/>
          </a:xfrm>
          <a:prstGeom prst="rect">
            <a:avLst/>
          </a:prstGeom>
        </p:spPr>
      </p:pic>
      <p:pic>
        <p:nvPicPr>
          <p:cNvPr id="9" name="Picture 8">
            <a:extLst>
              <a:ext uri="{FF2B5EF4-FFF2-40B4-BE49-F238E27FC236}">
                <a16:creationId xmlns:a16="http://schemas.microsoft.com/office/drawing/2014/main" id="{A01A1BDD-101E-7937-6949-E224D5FC6C64}"/>
              </a:ext>
            </a:extLst>
          </p:cNvPr>
          <p:cNvPicPr>
            <a:picLocks noChangeAspect="1"/>
          </p:cNvPicPr>
          <p:nvPr/>
        </p:nvPicPr>
        <p:blipFill>
          <a:blip r:embed="rId3"/>
          <a:stretch>
            <a:fillRect/>
          </a:stretch>
        </p:blipFill>
        <p:spPr>
          <a:xfrm>
            <a:off x="8176992" y="526847"/>
            <a:ext cx="3153215" cy="5534797"/>
          </a:xfrm>
          <a:prstGeom prst="rect">
            <a:avLst/>
          </a:prstGeom>
        </p:spPr>
      </p:pic>
      <p:sp>
        <p:nvSpPr>
          <p:cNvPr id="2" name="Title 1">
            <a:extLst>
              <a:ext uri="{FF2B5EF4-FFF2-40B4-BE49-F238E27FC236}">
                <a16:creationId xmlns:a16="http://schemas.microsoft.com/office/drawing/2014/main" id="{508F41C2-202C-8A8D-A73C-86E275FF9C9C}"/>
              </a:ext>
            </a:extLst>
          </p:cNvPr>
          <p:cNvSpPr>
            <a:spLocks noGrp="1"/>
          </p:cNvSpPr>
          <p:nvPr>
            <p:ph idx="1"/>
          </p:nvPr>
        </p:nvSpPr>
        <p:spPr>
          <a:xfrm>
            <a:off x="182563" y="530732"/>
            <a:ext cx="2918046" cy="4359275"/>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Additions and Alterations (incl. attached ADU) </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spTree>
    <p:extLst>
      <p:ext uri="{BB962C8B-B14F-4D97-AF65-F5344CB8AC3E}">
        <p14:creationId xmlns:p14="http://schemas.microsoft.com/office/powerpoint/2010/main" val="6737902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5418E03-12C7-9DD1-B37A-BEC59CCD448F}"/>
              </a:ext>
            </a:extLst>
          </p:cNvPr>
          <p:cNvSpPr>
            <a:spLocks noGrp="1"/>
          </p:cNvSpPr>
          <p:nvPr>
            <p:ph type="title"/>
          </p:nvPr>
        </p:nvSpPr>
        <p:spPr/>
        <p:txBody>
          <a:bodyPr/>
          <a:lstStyle/>
          <a:p>
            <a:r>
              <a:rPr lang="en-US" dirty="0"/>
              <a:t>Schedules</a:t>
            </a:r>
          </a:p>
        </p:txBody>
      </p:sp>
      <p:sp>
        <p:nvSpPr>
          <p:cNvPr id="11" name="Content Placeholder 10">
            <a:extLst>
              <a:ext uri="{FF2B5EF4-FFF2-40B4-BE49-F238E27FC236}">
                <a16:creationId xmlns:a16="http://schemas.microsoft.com/office/drawing/2014/main" id="{A4D8847D-B76D-F73F-7698-DAFB2EEBFE91}"/>
              </a:ext>
            </a:extLst>
          </p:cNvPr>
          <p:cNvSpPr>
            <a:spLocks noGrp="1"/>
          </p:cNvSpPr>
          <p:nvPr>
            <p:ph idx="1"/>
          </p:nvPr>
        </p:nvSpPr>
        <p:spPr>
          <a:xfrm>
            <a:off x="276625" y="1450718"/>
            <a:ext cx="6486565" cy="4575692"/>
          </a:xfrm>
        </p:spPr>
        <p:txBody>
          <a:bodyPr/>
          <a:lstStyle/>
          <a:p>
            <a:r>
              <a:rPr lang="en-US" dirty="0"/>
              <a:t>Mechanical, Plumbing and Electrical schedules show all-electric </a:t>
            </a:r>
          </a:p>
        </p:txBody>
      </p:sp>
      <p:pic>
        <p:nvPicPr>
          <p:cNvPr id="5" name="Picture 4">
            <a:extLst>
              <a:ext uri="{FF2B5EF4-FFF2-40B4-BE49-F238E27FC236}">
                <a16:creationId xmlns:a16="http://schemas.microsoft.com/office/drawing/2014/main" id="{AFC52BA8-ABD6-CFD2-537D-4354F6DB4D7E}"/>
              </a:ext>
            </a:extLst>
          </p:cNvPr>
          <p:cNvPicPr>
            <a:picLocks noChangeAspect="1"/>
          </p:cNvPicPr>
          <p:nvPr/>
        </p:nvPicPr>
        <p:blipFill>
          <a:blip r:embed="rId2"/>
          <a:stretch>
            <a:fillRect/>
          </a:stretch>
        </p:blipFill>
        <p:spPr>
          <a:xfrm>
            <a:off x="6879037" y="-1826"/>
            <a:ext cx="5312963" cy="2691071"/>
          </a:xfrm>
          <a:prstGeom prst="rect">
            <a:avLst/>
          </a:prstGeom>
        </p:spPr>
      </p:pic>
      <p:pic>
        <p:nvPicPr>
          <p:cNvPr id="9" name="Picture 8">
            <a:extLst>
              <a:ext uri="{FF2B5EF4-FFF2-40B4-BE49-F238E27FC236}">
                <a16:creationId xmlns:a16="http://schemas.microsoft.com/office/drawing/2014/main" id="{33514FD0-C018-66F8-3B15-438401757556}"/>
              </a:ext>
            </a:extLst>
          </p:cNvPr>
          <p:cNvPicPr>
            <a:picLocks noChangeAspect="1"/>
          </p:cNvPicPr>
          <p:nvPr/>
        </p:nvPicPr>
        <p:blipFill>
          <a:blip r:embed="rId3"/>
          <a:stretch>
            <a:fillRect/>
          </a:stretch>
        </p:blipFill>
        <p:spPr>
          <a:xfrm>
            <a:off x="160778" y="2099929"/>
            <a:ext cx="6628624" cy="4137122"/>
          </a:xfrm>
          <a:prstGeom prst="rect">
            <a:avLst/>
          </a:prstGeom>
        </p:spPr>
      </p:pic>
      <p:pic>
        <p:nvPicPr>
          <p:cNvPr id="13" name="Picture 12">
            <a:extLst>
              <a:ext uri="{FF2B5EF4-FFF2-40B4-BE49-F238E27FC236}">
                <a16:creationId xmlns:a16="http://schemas.microsoft.com/office/drawing/2014/main" id="{D48FCB3B-DEDF-AB83-A03C-14774BE5CED4}"/>
              </a:ext>
            </a:extLst>
          </p:cNvPr>
          <p:cNvPicPr>
            <a:picLocks noChangeAspect="1"/>
          </p:cNvPicPr>
          <p:nvPr/>
        </p:nvPicPr>
        <p:blipFill>
          <a:blip r:embed="rId4"/>
          <a:stretch>
            <a:fillRect/>
          </a:stretch>
        </p:blipFill>
        <p:spPr>
          <a:xfrm>
            <a:off x="6988761" y="3541831"/>
            <a:ext cx="5170904" cy="2793815"/>
          </a:xfrm>
          <a:prstGeom prst="rect">
            <a:avLst/>
          </a:prstGeom>
        </p:spPr>
      </p:pic>
      <p:sp>
        <p:nvSpPr>
          <p:cNvPr id="14" name="Rectangle 13">
            <a:extLst>
              <a:ext uri="{FF2B5EF4-FFF2-40B4-BE49-F238E27FC236}">
                <a16:creationId xmlns:a16="http://schemas.microsoft.com/office/drawing/2014/main" id="{6CC1D672-3B4F-ACA3-EEC6-8D5D26840CAD}"/>
              </a:ext>
            </a:extLst>
          </p:cNvPr>
          <p:cNvSpPr/>
          <p:nvPr/>
        </p:nvSpPr>
        <p:spPr>
          <a:xfrm>
            <a:off x="838200" y="2341326"/>
            <a:ext cx="1571625" cy="168592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910A91C-0B3E-2125-E8B6-62DCB70B295F}"/>
              </a:ext>
            </a:extLst>
          </p:cNvPr>
          <p:cNvSpPr/>
          <p:nvPr/>
        </p:nvSpPr>
        <p:spPr>
          <a:xfrm>
            <a:off x="2971801" y="4168490"/>
            <a:ext cx="1981200" cy="2068561"/>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BDBD5DD-FA63-2D94-C3D5-51AB5DAACA72}"/>
              </a:ext>
            </a:extLst>
          </p:cNvPr>
          <p:cNvSpPr txBox="1"/>
          <p:nvPr/>
        </p:nvSpPr>
        <p:spPr>
          <a:xfrm>
            <a:off x="7315753" y="2646315"/>
            <a:ext cx="4715469" cy="923330"/>
          </a:xfrm>
          <a:prstGeom prst="rect">
            <a:avLst/>
          </a:prstGeom>
          <a:noFill/>
        </p:spPr>
        <p:txBody>
          <a:bodyPr wrap="square" rtlCol="0">
            <a:spAutoFit/>
          </a:bodyPr>
          <a:lstStyle/>
          <a:p>
            <a:r>
              <a:rPr lang="en-US" dirty="0"/>
              <a:t>Note: be sure to look at panel for common loads: laundry and unit panel for individual  loads panel and unit panel</a:t>
            </a:r>
          </a:p>
        </p:txBody>
      </p:sp>
    </p:spTree>
    <p:extLst>
      <p:ext uri="{BB962C8B-B14F-4D97-AF65-F5344CB8AC3E}">
        <p14:creationId xmlns:p14="http://schemas.microsoft.com/office/powerpoint/2010/main" val="263977820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1017998" y="2391251"/>
            <a:ext cx="10156003" cy="1685473"/>
          </a:xfrm>
        </p:spPr>
        <p:txBody>
          <a:bodyPr>
            <a:normAutofit/>
          </a:bodyPr>
          <a:lstStyle/>
          <a:p>
            <a:r>
              <a:rPr lang="en-GB" dirty="0"/>
              <a:t>Electric Vehicle Charging</a:t>
            </a:r>
          </a:p>
        </p:txBody>
      </p:sp>
    </p:spTree>
    <p:extLst>
      <p:ext uri="{BB962C8B-B14F-4D97-AF65-F5344CB8AC3E}">
        <p14:creationId xmlns:p14="http://schemas.microsoft.com/office/powerpoint/2010/main" val="22259615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Definitions</a:t>
            </a:r>
          </a:p>
        </p:txBody>
      </p:sp>
    </p:spTree>
    <p:extLst>
      <p:ext uri="{BB962C8B-B14F-4D97-AF65-F5344CB8AC3E}">
        <p14:creationId xmlns:p14="http://schemas.microsoft.com/office/powerpoint/2010/main" val="159827602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99D99B-AC60-4282-8727-B98F13DE8FCC}"/>
              </a:ext>
            </a:extLst>
          </p:cNvPr>
          <p:cNvSpPr txBox="1"/>
          <p:nvPr/>
        </p:nvSpPr>
        <p:spPr>
          <a:xfrm>
            <a:off x="389251" y="1617898"/>
            <a:ext cx="2978327" cy="646331"/>
          </a:xfrm>
          <a:prstGeom prst="rect">
            <a:avLst/>
          </a:prstGeom>
          <a:noFill/>
        </p:spPr>
        <p:txBody>
          <a:bodyPr wrap="square" rtlCol="0">
            <a:spAutoFit/>
          </a:bodyPr>
          <a:lstStyle/>
          <a:p>
            <a:pPr algn="ctr"/>
            <a:r>
              <a:rPr lang="en-GB" sz="3600">
                <a:latin typeface="Century Gothic" panose="020B0502020202020204" pitchFamily="34" charset="0"/>
                <a:cs typeface="Calibri" panose="020F0502020204030204" pitchFamily="34" charset="0"/>
              </a:rPr>
              <a:t>Speed</a:t>
            </a:r>
          </a:p>
        </p:txBody>
      </p:sp>
      <p:cxnSp>
        <p:nvCxnSpPr>
          <p:cNvPr id="7" name="Straight Connector 6">
            <a:extLst>
              <a:ext uri="{FF2B5EF4-FFF2-40B4-BE49-F238E27FC236}">
                <a16:creationId xmlns:a16="http://schemas.microsoft.com/office/drawing/2014/main" id="{D1D37DFB-B3A5-4549-AC4D-3DD3E4383D94}"/>
              </a:ext>
            </a:extLst>
          </p:cNvPr>
          <p:cNvCxnSpPr/>
          <p:nvPr/>
        </p:nvCxnSpPr>
        <p:spPr>
          <a:xfrm flipV="1">
            <a:off x="7822017" y="1644024"/>
            <a:ext cx="0" cy="502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7A01C7-C117-42BB-8D68-2262C1443BC1}"/>
              </a:ext>
            </a:extLst>
          </p:cNvPr>
          <p:cNvCxnSpPr/>
          <p:nvPr/>
        </p:nvCxnSpPr>
        <p:spPr>
          <a:xfrm flipV="1">
            <a:off x="3903159" y="1644024"/>
            <a:ext cx="0" cy="5029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6E8AAD-6185-4616-B857-CA48AFADC39D}"/>
              </a:ext>
            </a:extLst>
          </p:cNvPr>
          <p:cNvSpPr txBox="1"/>
          <p:nvPr/>
        </p:nvSpPr>
        <p:spPr>
          <a:xfrm>
            <a:off x="4383216" y="1617898"/>
            <a:ext cx="2978327" cy="646331"/>
          </a:xfrm>
          <a:prstGeom prst="rect">
            <a:avLst/>
          </a:prstGeom>
          <a:noFill/>
        </p:spPr>
        <p:txBody>
          <a:bodyPr wrap="square" rtlCol="0">
            <a:spAutoFit/>
          </a:bodyPr>
          <a:lstStyle/>
          <a:p>
            <a:pPr algn="ctr"/>
            <a:r>
              <a:rPr lang="en-GB" sz="3600">
                <a:latin typeface="Century Gothic" panose="020B0502020202020204" pitchFamily="34" charset="0"/>
                <a:cs typeface="Calibri" panose="020F0502020204030204" pitchFamily="34" charset="0"/>
              </a:rPr>
              <a:t>Readiness</a:t>
            </a:r>
          </a:p>
        </p:txBody>
      </p:sp>
      <p:sp>
        <p:nvSpPr>
          <p:cNvPr id="13" name="TextBox 12">
            <a:extLst>
              <a:ext uri="{FF2B5EF4-FFF2-40B4-BE49-F238E27FC236}">
                <a16:creationId xmlns:a16="http://schemas.microsoft.com/office/drawing/2014/main" id="{AEC7F2DA-75E2-4E9C-8671-42C5B708BD7A}"/>
              </a:ext>
            </a:extLst>
          </p:cNvPr>
          <p:cNvSpPr txBox="1"/>
          <p:nvPr/>
        </p:nvSpPr>
        <p:spPr>
          <a:xfrm>
            <a:off x="8529043" y="1617898"/>
            <a:ext cx="2978327" cy="646331"/>
          </a:xfrm>
          <a:prstGeom prst="rect">
            <a:avLst/>
          </a:prstGeom>
          <a:noFill/>
        </p:spPr>
        <p:txBody>
          <a:bodyPr wrap="square" rtlCol="0">
            <a:spAutoFit/>
          </a:bodyPr>
          <a:lstStyle/>
          <a:p>
            <a:pPr algn="ctr"/>
            <a:r>
              <a:rPr lang="en-GB" sz="3600">
                <a:latin typeface="Century Gothic" panose="020B0502020202020204" pitchFamily="34" charset="0"/>
                <a:cs typeface="Calibri" panose="020F0502020204030204" pitchFamily="34" charset="0"/>
              </a:rPr>
              <a:t>Number</a:t>
            </a:r>
          </a:p>
        </p:txBody>
      </p:sp>
      <p:sp>
        <p:nvSpPr>
          <p:cNvPr id="5" name="Title 4">
            <a:extLst>
              <a:ext uri="{FF2B5EF4-FFF2-40B4-BE49-F238E27FC236}">
                <a16:creationId xmlns:a16="http://schemas.microsoft.com/office/drawing/2014/main" id="{2BDCDE51-34EA-40E4-A6D0-F5E82BB183C9}"/>
              </a:ext>
            </a:extLst>
          </p:cNvPr>
          <p:cNvSpPr>
            <a:spLocks noGrp="1"/>
          </p:cNvSpPr>
          <p:nvPr>
            <p:ph type="title"/>
          </p:nvPr>
        </p:nvSpPr>
        <p:spPr/>
        <p:txBody>
          <a:bodyPr/>
          <a:lstStyle/>
          <a:p>
            <a:r>
              <a:rPr lang="en-GB"/>
              <a:t>Electric Vehicle </a:t>
            </a:r>
            <a:r>
              <a:rPr lang="en-GB">
                <a:ea typeface="+mj-lt"/>
                <a:cs typeface="+mj-lt"/>
              </a:rPr>
              <a:t>–</a:t>
            </a:r>
            <a:r>
              <a:rPr lang="en-GB"/>
              <a:t> Definitions</a:t>
            </a:r>
            <a:endParaRPr lang="en-US"/>
          </a:p>
        </p:txBody>
      </p:sp>
    </p:spTree>
    <p:extLst>
      <p:ext uri="{BB962C8B-B14F-4D97-AF65-F5344CB8AC3E}">
        <p14:creationId xmlns:p14="http://schemas.microsoft.com/office/powerpoint/2010/main" val="42191207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99D99B-AC60-4282-8727-B98F13DE8FCC}"/>
              </a:ext>
            </a:extLst>
          </p:cNvPr>
          <p:cNvSpPr txBox="1"/>
          <p:nvPr/>
        </p:nvSpPr>
        <p:spPr>
          <a:xfrm>
            <a:off x="369795" y="1228791"/>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Speed</a:t>
            </a:r>
          </a:p>
        </p:txBody>
      </p:sp>
      <p:cxnSp>
        <p:nvCxnSpPr>
          <p:cNvPr id="7" name="Straight Connector 6">
            <a:extLst>
              <a:ext uri="{FF2B5EF4-FFF2-40B4-BE49-F238E27FC236}">
                <a16:creationId xmlns:a16="http://schemas.microsoft.com/office/drawing/2014/main" id="{D1D37DFB-B3A5-4549-AC4D-3DD3E4383D94}"/>
              </a:ext>
            </a:extLst>
          </p:cNvPr>
          <p:cNvCxnSpPr/>
          <p:nvPr/>
        </p:nvCxnSpPr>
        <p:spPr>
          <a:xfrm flipV="1">
            <a:off x="7802561" y="1254917"/>
            <a:ext cx="0" cy="502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7A01C7-C117-42BB-8D68-2262C1443BC1}"/>
              </a:ext>
            </a:extLst>
          </p:cNvPr>
          <p:cNvCxnSpPr/>
          <p:nvPr/>
        </p:nvCxnSpPr>
        <p:spPr>
          <a:xfrm flipV="1">
            <a:off x="3883703" y="1254917"/>
            <a:ext cx="0" cy="5029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6E8AAD-6185-4616-B857-CA48AFADC39D}"/>
              </a:ext>
            </a:extLst>
          </p:cNvPr>
          <p:cNvSpPr txBox="1"/>
          <p:nvPr/>
        </p:nvSpPr>
        <p:spPr>
          <a:xfrm>
            <a:off x="4363760" y="1228791"/>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Readiness</a:t>
            </a:r>
          </a:p>
        </p:txBody>
      </p:sp>
      <p:sp>
        <p:nvSpPr>
          <p:cNvPr id="13" name="TextBox 12">
            <a:extLst>
              <a:ext uri="{FF2B5EF4-FFF2-40B4-BE49-F238E27FC236}">
                <a16:creationId xmlns:a16="http://schemas.microsoft.com/office/drawing/2014/main" id="{AEC7F2DA-75E2-4E9C-8671-42C5B708BD7A}"/>
              </a:ext>
            </a:extLst>
          </p:cNvPr>
          <p:cNvSpPr txBox="1"/>
          <p:nvPr/>
        </p:nvSpPr>
        <p:spPr>
          <a:xfrm>
            <a:off x="8509587" y="1228791"/>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Number</a:t>
            </a:r>
          </a:p>
        </p:txBody>
      </p:sp>
      <p:sp>
        <p:nvSpPr>
          <p:cNvPr id="14" name="Slide Number Placeholder 3">
            <a:extLst>
              <a:ext uri="{FF2B5EF4-FFF2-40B4-BE49-F238E27FC236}">
                <a16:creationId xmlns:a16="http://schemas.microsoft.com/office/drawing/2014/main" id="{62988824-97FE-4901-B111-5ED3EDDB0234}"/>
              </a:ext>
            </a:extLst>
          </p:cNvPr>
          <p:cNvSpPr txBox="1">
            <a:spLocks/>
          </p:cNvSpPr>
          <p:nvPr/>
        </p:nvSpPr>
        <p:spPr>
          <a:xfrm>
            <a:off x="8418858" y="6549507"/>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rgbClr val="2B5FA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fld id="{2C47F418-5930-4BAC-910D-3D6B6B42D01B}" type="slidenum">
              <a:rPr lang="en-GB" sz="900" dirty="0" smtClean="0">
                <a:solidFill>
                  <a:prstClr val="black">
                    <a:tint val="75000"/>
                  </a:prstClr>
                </a:solidFill>
                <a:latin typeface="Calibri" panose="020F0502020204030204"/>
              </a:rPr>
              <a:pPr defTabSz="685800">
                <a:defRPr/>
              </a:pPr>
              <a:t>127</a:t>
            </a:fld>
            <a:endParaRPr lang="en-GB" sz="900" dirty="0">
              <a:solidFill>
                <a:prstClr val="black">
                  <a:tint val="75000"/>
                </a:prstClr>
              </a:solidFill>
              <a:latin typeface="Calibri" panose="020F0502020204030204"/>
            </a:endParaRPr>
          </a:p>
        </p:txBody>
      </p:sp>
      <p:graphicFrame>
        <p:nvGraphicFramePr>
          <p:cNvPr id="35" name="Chart 34">
            <a:extLst>
              <a:ext uri="{FF2B5EF4-FFF2-40B4-BE49-F238E27FC236}">
                <a16:creationId xmlns:a16="http://schemas.microsoft.com/office/drawing/2014/main" id="{11374FE1-799B-437E-9F09-809C58E40F52}"/>
              </a:ext>
            </a:extLst>
          </p:cNvPr>
          <p:cNvGraphicFramePr>
            <a:graphicFrameLocks/>
          </p:cNvGraphicFramePr>
          <p:nvPr>
            <p:extLst>
              <p:ext uri="{D42A27DB-BD31-4B8C-83A1-F6EECF244321}">
                <p14:modId xmlns:p14="http://schemas.microsoft.com/office/powerpoint/2010/main" val="8098514"/>
              </p:ext>
            </p:extLst>
          </p:nvPr>
        </p:nvGraphicFramePr>
        <p:xfrm>
          <a:off x="7852392" y="2665958"/>
          <a:ext cx="4351843"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a:extLst>
              <a:ext uri="{FF2B5EF4-FFF2-40B4-BE49-F238E27FC236}">
                <a16:creationId xmlns:a16="http://schemas.microsoft.com/office/drawing/2014/main" id="{F391EBF5-8DAE-488D-9772-9A6F9C915DFD}"/>
              </a:ext>
            </a:extLst>
          </p:cNvPr>
          <p:cNvSpPr txBox="1"/>
          <p:nvPr/>
        </p:nvSpPr>
        <p:spPr>
          <a:xfrm>
            <a:off x="10255048" y="2196154"/>
            <a:ext cx="17373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lumMod val="40000"/>
                    <a:lumOff val="60000"/>
                  </a:schemeClr>
                </a:solidFill>
                <a:latin typeface="Calibri"/>
              </a:rPr>
              <a:t>Percent of Parking Spaces</a:t>
            </a:r>
            <a:endParaRPr kumimoji="0" lang="en-GB" sz="1800" b="0" i="0" u="none" strike="noStrike" kern="1200" cap="none" spc="0" normalizeH="0" baseline="0" noProof="0" dirty="0">
              <a:ln>
                <a:noFill/>
              </a:ln>
              <a:solidFill>
                <a:schemeClr val="tx1">
                  <a:lumMod val="40000"/>
                  <a:lumOff val="60000"/>
                </a:schemeClr>
              </a:solidFill>
              <a:effectLst/>
              <a:uLnTx/>
              <a:uFillTx/>
              <a:latin typeface="Calibri"/>
            </a:endParaRPr>
          </a:p>
        </p:txBody>
      </p:sp>
      <p:sp>
        <p:nvSpPr>
          <p:cNvPr id="26" name="TextBox 25">
            <a:extLst>
              <a:ext uri="{FF2B5EF4-FFF2-40B4-BE49-F238E27FC236}">
                <a16:creationId xmlns:a16="http://schemas.microsoft.com/office/drawing/2014/main" id="{5CDDED06-EC27-4BE3-BBE3-0563F8C9CEF6}"/>
              </a:ext>
            </a:extLst>
          </p:cNvPr>
          <p:cNvSpPr txBox="1"/>
          <p:nvPr/>
        </p:nvSpPr>
        <p:spPr>
          <a:xfrm>
            <a:off x="8457393" y="5479574"/>
            <a:ext cx="308271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schemeClr val="tx1">
                    <a:lumMod val="40000"/>
                    <a:lumOff val="60000"/>
                  </a:schemeClr>
                </a:solidFill>
                <a:latin typeface="Calibri"/>
              </a:rPr>
              <a:t>…OR…Spaces per Dwelling Unit</a:t>
            </a:r>
            <a:endParaRPr kumimoji="0" lang="en-GB" sz="1800" b="0" i="0" u="none" strike="noStrike" kern="1200" cap="none" spc="0" normalizeH="0" baseline="0" noProof="0" dirty="0">
              <a:ln>
                <a:noFill/>
              </a:ln>
              <a:solidFill>
                <a:schemeClr val="tx1">
                  <a:lumMod val="40000"/>
                  <a:lumOff val="60000"/>
                </a:schemeClr>
              </a:solidFill>
              <a:effectLst/>
              <a:uLnTx/>
              <a:uFillTx/>
              <a:latin typeface="Calibri"/>
            </a:endParaRPr>
          </a:p>
        </p:txBody>
      </p:sp>
      <p:sp>
        <p:nvSpPr>
          <p:cNvPr id="5" name="Title 4">
            <a:extLst>
              <a:ext uri="{FF2B5EF4-FFF2-40B4-BE49-F238E27FC236}">
                <a16:creationId xmlns:a16="http://schemas.microsoft.com/office/drawing/2014/main" id="{2BDCDE51-34EA-40E4-A6D0-F5E82BB183C9}"/>
              </a:ext>
            </a:extLst>
          </p:cNvPr>
          <p:cNvSpPr>
            <a:spLocks noGrp="1"/>
          </p:cNvSpPr>
          <p:nvPr>
            <p:ph type="title"/>
          </p:nvPr>
        </p:nvSpPr>
        <p:spPr>
          <a:xfrm>
            <a:off x="369795" y="79971"/>
            <a:ext cx="9743831" cy="940044"/>
          </a:xfrm>
        </p:spPr>
        <p:txBody>
          <a:bodyPr/>
          <a:lstStyle/>
          <a:p>
            <a:r>
              <a:rPr lang="en-GB" dirty="0"/>
              <a:t>Electric Vehicle </a:t>
            </a:r>
            <a:r>
              <a:rPr lang="en-GB" dirty="0">
                <a:ea typeface="+mj-lt"/>
                <a:cs typeface="+mj-lt"/>
              </a:rPr>
              <a:t>–</a:t>
            </a:r>
            <a:r>
              <a:rPr lang="en-GB" dirty="0"/>
              <a:t> Definitions</a:t>
            </a:r>
          </a:p>
        </p:txBody>
      </p:sp>
      <p:sp>
        <p:nvSpPr>
          <p:cNvPr id="29" name="TextBox 28">
            <a:extLst>
              <a:ext uri="{FF2B5EF4-FFF2-40B4-BE49-F238E27FC236}">
                <a16:creationId xmlns:a16="http://schemas.microsoft.com/office/drawing/2014/main" id="{A872366B-A4AD-428A-87BB-F1D92601D577}"/>
              </a:ext>
            </a:extLst>
          </p:cNvPr>
          <p:cNvSpPr txBox="1"/>
          <p:nvPr/>
        </p:nvSpPr>
        <p:spPr>
          <a:xfrm>
            <a:off x="4014638" y="1661660"/>
            <a:ext cx="6867312"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Capable</a:t>
            </a:r>
            <a:endParaRPr kumimoji="0" lang="en-GB" sz="1800" b="0" i="1"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p:txBody>
      </p:sp>
      <p:pic>
        <p:nvPicPr>
          <p:cNvPr id="30" name="Picture 29">
            <a:extLst>
              <a:ext uri="{FF2B5EF4-FFF2-40B4-BE49-F238E27FC236}">
                <a16:creationId xmlns:a16="http://schemas.microsoft.com/office/drawing/2014/main" id="{E26BFA4F-DD3D-4788-A3D1-2B9FA2148714}"/>
              </a:ext>
            </a:extLst>
          </p:cNvPr>
          <p:cNvPicPr>
            <a:picLocks noChangeAspect="1"/>
          </p:cNvPicPr>
          <p:nvPr/>
        </p:nvPicPr>
        <p:blipFill>
          <a:blip r:embed="rId4" cstate="print">
            <a:lum bright="70000" contrast="-70000"/>
          </a:blip>
          <a:stretch>
            <a:fillRect/>
          </a:stretch>
        </p:blipFill>
        <p:spPr>
          <a:xfrm>
            <a:off x="4562661" y="2355161"/>
            <a:ext cx="2532875" cy="1144534"/>
          </a:xfrm>
          <a:prstGeom prst="rect">
            <a:avLst/>
          </a:prstGeom>
        </p:spPr>
      </p:pic>
      <p:pic>
        <p:nvPicPr>
          <p:cNvPr id="31" name="Picture 30">
            <a:extLst>
              <a:ext uri="{FF2B5EF4-FFF2-40B4-BE49-F238E27FC236}">
                <a16:creationId xmlns:a16="http://schemas.microsoft.com/office/drawing/2014/main" id="{9BFA5193-3189-48CB-A8B1-781BE075026D}"/>
              </a:ext>
            </a:extLst>
          </p:cNvPr>
          <p:cNvPicPr>
            <a:picLocks noChangeAspect="1"/>
          </p:cNvPicPr>
          <p:nvPr/>
        </p:nvPicPr>
        <p:blipFill>
          <a:blip r:embed="rId5" cstate="print">
            <a:lum bright="70000" contrast="-70000"/>
          </a:blip>
          <a:stretch>
            <a:fillRect/>
          </a:stretch>
        </p:blipFill>
        <p:spPr>
          <a:xfrm>
            <a:off x="4612492" y="3726561"/>
            <a:ext cx="2532875" cy="1237979"/>
          </a:xfrm>
          <a:prstGeom prst="rect">
            <a:avLst/>
          </a:prstGeom>
        </p:spPr>
      </p:pic>
      <p:pic>
        <p:nvPicPr>
          <p:cNvPr id="32" name="Picture 31">
            <a:extLst>
              <a:ext uri="{FF2B5EF4-FFF2-40B4-BE49-F238E27FC236}">
                <a16:creationId xmlns:a16="http://schemas.microsoft.com/office/drawing/2014/main" id="{26DF4986-27C0-41E0-8EFC-FE95E8EEA71D}"/>
              </a:ext>
            </a:extLst>
          </p:cNvPr>
          <p:cNvPicPr>
            <a:picLocks noChangeAspect="1"/>
          </p:cNvPicPr>
          <p:nvPr/>
        </p:nvPicPr>
        <p:blipFill rotWithShape="1">
          <a:blip r:embed="rId6" cstate="print">
            <a:lum bright="70000" contrast="-70000"/>
          </a:blip>
          <a:srcRect b="39613"/>
          <a:stretch/>
        </p:blipFill>
        <p:spPr>
          <a:xfrm>
            <a:off x="5463107" y="5271829"/>
            <a:ext cx="1146147" cy="1150374"/>
          </a:xfrm>
          <a:prstGeom prst="rect">
            <a:avLst/>
          </a:prstGeom>
        </p:spPr>
      </p:pic>
      <p:sp>
        <p:nvSpPr>
          <p:cNvPr id="33" name="Rectangle 32">
            <a:extLst>
              <a:ext uri="{FF2B5EF4-FFF2-40B4-BE49-F238E27FC236}">
                <a16:creationId xmlns:a16="http://schemas.microsoft.com/office/drawing/2014/main" id="{C04D3F8B-E43F-49BA-A0DE-8EABAFDDA51E}"/>
              </a:ext>
            </a:extLst>
          </p:cNvPr>
          <p:cNvSpPr/>
          <p:nvPr/>
        </p:nvSpPr>
        <p:spPr>
          <a:xfrm>
            <a:off x="4009038" y="4827123"/>
            <a:ext cx="8405655"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Charging Station</a:t>
            </a:r>
            <a:endParaRPr kumimoji="0" lang="en-GB" sz="18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p:txBody>
      </p:sp>
      <p:pic>
        <p:nvPicPr>
          <p:cNvPr id="34" name="Picture 33">
            <a:extLst>
              <a:ext uri="{FF2B5EF4-FFF2-40B4-BE49-F238E27FC236}">
                <a16:creationId xmlns:a16="http://schemas.microsoft.com/office/drawing/2014/main" id="{1E8EEE46-18C5-4196-B800-3431E3842BE8}"/>
              </a:ext>
            </a:extLst>
          </p:cNvPr>
          <p:cNvPicPr>
            <a:picLocks noChangeAspect="1"/>
          </p:cNvPicPr>
          <p:nvPr/>
        </p:nvPicPr>
        <p:blipFill rotWithShape="1">
          <a:blip r:embed="rId5" cstate="print">
            <a:lum bright="70000" contrast="-70000"/>
          </a:blip>
          <a:srcRect l="34307" t="33696" r="53184" b="43483"/>
          <a:stretch/>
        </p:blipFill>
        <p:spPr>
          <a:xfrm>
            <a:off x="5437660" y="4081936"/>
            <a:ext cx="415263" cy="370292"/>
          </a:xfrm>
          <a:prstGeom prst="rect">
            <a:avLst/>
          </a:prstGeom>
        </p:spPr>
      </p:pic>
      <p:sp>
        <p:nvSpPr>
          <p:cNvPr id="37" name="TextBox 36">
            <a:extLst>
              <a:ext uri="{FF2B5EF4-FFF2-40B4-BE49-F238E27FC236}">
                <a16:creationId xmlns:a16="http://schemas.microsoft.com/office/drawing/2014/main" id="{92812ECF-7DCE-4A18-BFA7-8C4CF3EFE12D}"/>
              </a:ext>
            </a:extLst>
          </p:cNvPr>
          <p:cNvSpPr txBox="1"/>
          <p:nvPr/>
        </p:nvSpPr>
        <p:spPr>
          <a:xfrm>
            <a:off x="42575" y="1976238"/>
            <a:ext cx="7371354"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“Trickle Charging”</a:t>
            </a:r>
          </a:p>
        </p:txBody>
      </p:sp>
      <p:pic>
        <p:nvPicPr>
          <p:cNvPr id="44" name="Picture 43">
            <a:extLst>
              <a:ext uri="{FF2B5EF4-FFF2-40B4-BE49-F238E27FC236}">
                <a16:creationId xmlns:a16="http://schemas.microsoft.com/office/drawing/2014/main" id="{5A32F294-2BED-4122-9AF5-109CDD16D194}"/>
              </a:ext>
            </a:extLst>
          </p:cNvPr>
          <p:cNvPicPr>
            <a:picLocks noChangeAspect="1"/>
          </p:cNvPicPr>
          <p:nvPr/>
        </p:nvPicPr>
        <p:blipFill>
          <a:blip r:embed="rId7" cstate="print"/>
          <a:stretch>
            <a:fillRect/>
          </a:stretch>
        </p:blipFill>
        <p:spPr>
          <a:xfrm>
            <a:off x="2690639" y="2275297"/>
            <a:ext cx="848403" cy="848403"/>
          </a:xfrm>
          <a:prstGeom prst="rect">
            <a:avLst/>
          </a:prstGeom>
        </p:spPr>
      </p:pic>
      <p:pic>
        <p:nvPicPr>
          <p:cNvPr id="45" name="Picture 44">
            <a:extLst>
              <a:ext uri="{FF2B5EF4-FFF2-40B4-BE49-F238E27FC236}">
                <a16:creationId xmlns:a16="http://schemas.microsoft.com/office/drawing/2014/main" id="{93192585-1D82-41E5-BB11-D7375B82CF0F}"/>
              </a:ext>
            </a:extLst>
          </p:cNvPr>
          <p:cNvPicPr>
            <a:picLocks noChangeAspect="1"/>
          </p:cNvPicPr>
          <p:nvPr/>
        </p:nvPicPr>
        <p:blipFill rotWithShape="1">
          <a:blip r:embed="rId8" cstate="print"/>
          <a:srcRect l="11183" t="2950" r="27051" b="26236"/>
          <a:stretch/>
        </p:blipFill>
        <p:spPr>
          <a:xfrm>
            <a:off x="1414865" y="4160825"/>
            <a:ext cx="1178867" cy="697438"/>
          </a:xfrm>
          <a:prstGeom prst="rect">
            <a:avLst/>
          </a:prstGeom>
        </p:spPr>
      </p:pic>
      <p:pic>
        <p:nvPicPr>
          <p:cNvPr id="46" name="Picture 2" descr="50A Industrial Receptacle, Black; Tamper Resistant: No">
            <a:extLst>
              <a:ext uri="{FF2B5EF4-FFF2-40B4-BE49-F238E27FC236}">
                <a16:creationId xmlns:a16="http://schemas.microsoft.com/office/drawing/2014/main" id="{43638829-955C-4212-A4D6-BD3B90524EE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06938" y="3558210"/>
            <a:ext cx="1070568" cy="1070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C43977FB-F131-4703-A724-ACF1F780DB01}"/>
              </a:ext>
            </a:extLst>
          </p:cNvPr>
          <p:cNvPicPr>
            <a:picLocks noChangeAspect="1"/>
          </p:cNvPicPr>
          <p:nvPr/>
        </p:nvPicPr>
        <p:blipFill rotWithShape="1">
          <a:blip r:embed="rId10" cstate="print"/>
          <a:srcRect l="27499" r="50852"/>
          <a:stretch/>
        </p:blipFill>
        <p:spPr>
          <a:xfrm>
            <a:off x="144300" y="5494695"/>
            <a:ext cx="921593" cy="708422"/>
          </a:xfrm>
          <a:prstGeom prst="rect">
            <a:avLst/>
          </a:prstGeom>
        </p:spPr>
      </p:pic>
      <p:pic>
        <p:nvPicPr>
          <p:cNvPr id="48" name="Picture 47">
            <a:extLst>
              <a:ext uri="{FF2B5EF4-FFF2-40B4-BE49-F238E27FC236}">
                <a16:creationId xmlns:a16="http://schemas.microsoft.com/office/drawing/2014/main" id="{B9284E27-464F-4127-AF89-4F8160C51614}"/>
              </a:ext>
            </a:extLst>
          </p:cNvPr>
          <p:cNvPicPr>
            <a:picLocks noChangeAspect="1"/>
          </p:cNvPicPr>
          <p:nvPr/>
        </p:nvPicPr>
        <p:blipFill>
          <a:blip r:embed="rId11" cstate="print"/>
          <a:stretch>
            <a:fillRect/>
          </a:stretch>
        </p:blipFill>
        <p:spPr>
          <a:xfrm>
            <a:off x="2253249" y="5674066"/>
            <a:ext cx="1214703" cy="520231"/>
          </a:xfrm>
          <a:prstGeom prst="rect">
            <a:avLst/>
          </a:prstGeom>
        </p:spPr>
      </p:pic>
      <p:sp>
        <p:nvSpPr>
          <p:cNvPr id="49" name="Rectangle 48">
            <a:extLst>
              <a:ext uri="{FF2B5EF4-FFF2-40B4-BE49-F238E27FC236}">
                <a16:creationId xmlns:a16="http://schemas.microsoft.com/office/drawing/2014/main" id="{9AB8AC04-A267-4EE8-90C5-AE3ECE9A41A5}"/>
              </a:ext>
            </a:extLst>
          </p:cNvPr>
          <p:cNvSpPr/>
          <p:nvPr/>
        </p:nvSpPr>
        <p:spPr>
          <a:xfrm>
            <a:off x="42575" y="3367004"/>
            <a:ext cx="836262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“Standard Charging”</a:t>
            </a:r>
          </a:p>
        </p:txBody>
      </p:sp>
      <p:sp>
        <p:nvSpPr>
          <p:cNvPr id="50" name="Rectangle 49">
            <a:extLst>
              <a:ext uri="{FF2B5EF4-FFF2-40B4-BE49-F238E27FC236}">
                <a16:creationId xmlns:a16="http://schemas.microsoft.com/office/drawing/2014/main" id="{4202A8A8-672C-413A-922B-D8323D48F509}"/>
              </a:ext>
            </a:extLst>
          </p:cNvPr>
          <p:cNvSpPr/>
          <p:nvPr/>
        </p:nvSpPr>
        <p:spPr>
          <a:xfrm>
            <a:off x="-19456" y="4872082"/>
            <a:ext cx="6422513"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“DC Fast / </a:t>
            </a:r>
            <a:r>
              <a:rPr kumimoji="0" lang="en-GB" b="0" i="0" u="none" strike="noStrike" kern="1200" cap="none" spc="0" normalizeH="0" baseline="0" noProof="0" dirty="0" err="1">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SuperCharging</a:t>
            </a: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a:t>
            </a:r>
          </a:p>
        </p:txBody>
      </p:sp>
      <p:pic>
        <p:nvPicPr>
          <p:cNvPr id="51" name="Picture 50">
            <a:extLst>
              <a:ext uri="{FF2B5EF4-FFF2-40B4-BE49-F238E27FC236}">
                <a16:creationId xmlns:a16="http://schemas.microsoft.com/office/drawing/2014/main" id="{9356B51F-4011-4EE6-8EBE-470ABDAF0FF5}"/>
              </a:ext>
            </a:extLst>
          </p:cNvPr>
          <p:cNvPicPr>
            <a:picLocks noChangeAspect="1"/>
          </p:cNvPicPr>
          <p:nvPr/>
        </p:nvPicPr>
        <p:blipFill rotWithShape="1">
          <a:blip r:embed="rId10" cstate="print">
            <a:clrChange>
              <a:clrFrom>
                <a:srgbClr val="FFFFFF"/>
              </a:clrFrom>
              <a:clrTo>
                <a:srgbClr val="FFFFFF">
                  <a:alpha val="0"/>
                </a:srgbClr>
              </a:clrTo>
            </a:clrChange>
          </a:blip>
          <a:srcRect l="52754" r="23125" b="13579"/>
          <a:stretch/>
        </p:blipFill>
        <p:spPr>
          <a:xfrm>
            <a:off x="1049531" y="5509621"/>
            <a:ext cx="1084011" cy="646332"/>
          </a:xfrm>
          <a:prstGeom prst="rect">
            <a:avLst/>
          </a:prstGeom>
        </p:spPr>
      </p:pic>
    </p:spTree>
    <p:extLst>
      <p:ext uri="{BB962C8B-B14F-4D97-AF65-F5344CB8AC3E}">
        <p14:creationId xmlns:p14="http://schemas.microsoft.com/office/powerpoint/2010/main" val="391067216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99D99B-AC60-4282-8727-B98F13DE8FCC}"/>
              </a:ext>
            </a:extLst>
          </p:cNvPr>
          <p:cNvSpPr txBox="1"/>
          <p:nvPr/>
        </p:nvSpPr>
        <p:spPr>
          <a:xfrm>
            <a:off x="389251" y="1024506"/>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Speed</a:t>
            </a:r>
          </a:p>
        </p:txBody>
      </p:sp>
      <p:cxnSp>
        <p:nvCxnSpPr>
          <p:cNvPr id="7" name="Straight Connector 6">
            <a:extLst>
              <a:ext uri="{FF2B5EF4-FFF2-40B4-BE49-F238E27FC236}">
                <a16:creationId xmlns:a16="http://schemas.microsoft.com/office/drawing/2014/main" id="{D1D37DFB-B3A5-4549-AC4D-3DD3E4383D94}"/>
              </a:ext>
            </a:extLst>
          </p:cNvPr>
          <p:cNvCxnSpPr/>
          <p:nvPr/>
        </p:nvCxnSpPr>
        <p:spPr>
          <a:xfrm flipV="1">
            <a:off x="7822017" y="1050632"/>
            <a:ext cx="0" cy="502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7A01C7-C117-42BB-8D68-2262C1443BC1}"/>
              </a:ext>
            </a:extLst>
          </p:cNvPr>
          <p:cNvCxnSpPr/>
          <p:nvPr/>
        </p:nvCxnSpPr>
        <p:spPr>
          <a:xfrm flipV="1">
            <a:off x="3903159" y="1050632"/>
            <a:ext cx="0" cy="5029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6E8AAD-6185-4616-B857-CA48AFADC39D}"/>
              </a:ext>
            </a:extLst>
          </p:cNvPr>
          <p:cNvSpPr txBox="1"/>
          <p:nvPr/>
        </p:nvSpPr>
        <p:spPr>
          <a:xfrm>
            <a:off x="4383216" y="1024506"/>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Readiness</a:t>
            </a:r>
          </a:p>
        </p:txBody>
      </p:sp>
      <p:sp>
        <p:nvSpPr>
          <p:cNvPr id="13" name="TextBox 12">
            <a:extLst>
              <a:ext uri="{FF2B5EF4-FFF2-40B4-BE49-F238E27FC236}">
                <a16:creationId xmlns:a16="http://schemas.microsoft.com/office/drawing/2014/main" id="{AEC7F2DA-75E2-4E9C-8671-42C5B708BD7A}"/>
              </a:ext>
            </a:extLst>
          </p:cNvPr>
          <p:cNvSpPr txBox="1"/>
          <p:nvPr/>
        </p:nvSpPr>
        <p:spPr>
          <a:xfrm>
            <a:off x="8529043" y="1024506"/>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Number</a:t>
            </a:r>
          </a:p>
        </p:txBody>
      </p:sp>
      <p:sp>
        <p:nvSpPr>
          <p:cNvPr id="14" name="Slide Number Placeholder 3">
            <a:extLst>
              <a:ext uri="{FF2B5EF4-FFF2-40B4-BE49-F238E27FC236}">
                <a16:creationId xmlns:a16="http://schemas.microsoft.com/office/drawing/2014/main" id="{62988824-97FE-4901-B111-5ED3EDDB0234}"/>
              </a:ext>
            </a:extLst>
          </p:cNvPr>
          <p:cNvSpPr txBox="1">
            <a:spLocks/>
          </p:cNvSpPr>
          <p:nvPr/>
        </p:nvSpPr>
        <p:spPr>
          <a:xfrm>
            <a:off x="8438314" y="634522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rgbClr val="2B5FA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fld id="{2C47F418-5930-4BAC-910D-3D6B6B42D01B}" type="slidenum">
              <a:rPr lang="en-GB" sz="900" dirty="0" smtClean="0">
                <a:solidFill>
                  <a:prstClr val="black">
                    <a:tint val="75000"/>
                  </a:prstClr>
                </a:solidFill>
                <a:latin typeface="Calibri" panose="020F0502020204030204"/>
              </a:rPr>
              <a:pPr defTabSz="685800">
                <a:defRPr/>
              </a:pPr>
              <a:t>128</a:t>
            </a:fld>
            <a:endParaRPr lang="en-GB" sz="900" dirty="0">
              <a:solidFill>
                <a:prstClr val="black">
                  <a:tint val="75000"/>
                </a:prstClr>
              </a:solidFill>
              <a:latin typeface="Calibri" panose="020F0502020204030204"/>
            </a:endParaRPr>
          </a:p>
        </p:txBody>
      </p:sp>
      <p:sp>
        <p:nvSpPr>
          <p:cNvPr id="15" name="TextBox 14">
            <a:extLst>
              <a:ext uri="{FF2B5EF4-FFF2-40B4-BE49-F238E27FC236}">
                <a16:creationId xmlns:a16="http://schemas.microsoft.com/office/drawing/2014/main" id="{B57D3201-EAE0-4E51-8717-4D61BC66A070}"/>
              </a:ext>
            </a:extLst>
          </p:cNvPr>
          <p:cNvSpPr txBox="1"/>
          <p:nvPr/>
        </p:nvSpPr>
        <p:spPr>
          <a:xfrm>
            <a:off x="62031" y="1771953"/>
            <a:ext cx="7371354"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“Trickle Charging”</a:t>
            </a:r>
          </a:p>
        </p:txBody>
      </p:sp>
      <p:pic>
        <p:nvPicPr>
          <p:cNvPr id="18" name="Picture 17">
            <a:extLst>
              <a:ext uri="{FF2B5EF4-FFF2-40B4-BE49-F238E27FC236}">
                <a16:creationId xmlns:a16="http://schemas.microsoft.com/office/drawing/2014/main" id="{9A61828C-6E91-4C66-B2AF-CD1C1EAE1A7C}"/>
              </a:ext>
            </a:extLst>
          </p:cNvPr>
          <p:cNvPicPr>
            <a:picLocks noChangeAspect="1"/>
          </p:cNvPicPr>
          <p:nvPr/>
        </p:nvPicPr>
        <p:blipFill>
          <a:blip r:embed="rId3" cstate="print">
            <a:lum bright="70000" contrast="-70000"/>
          </a:blip>
          <a:stretch>
            <a:fillRect/>
          </a:stretch>
        </p:blipFill>
        <p:spPr>
          <a:xfrm>
            <a:off x="2710095" y="2071012"/>
            <a:ext cx="848403" cy="848403"/>
          </a:xfrm>
          <a:prstGeom prst="rect">
            <a:avLst/>
          </a:prstGeom>
        </p:spPr>
      </p:pic>
      <p:pic>
        <p:nvPicPr>
          <p:cNvPr id="19" name="Picture 18">
            <a:extLst>
              <a:ext uri="{FF2B5EF4-FFF2-40B4-BE49-F238E27FC236}">
                <a16:creationId xmlns:a16="http://schemas.microsoft.com/office/drawing/2014/main" id="{53500D35-F252-4EE1-9622-4D5A0FD82B50}"/>
              </a:ext>
            </a:extLst>
          </p:cNvPr>
          <p:cNvPicPr>
            <a:picLocks noChangeAspect="1"/>
          </p:cNvPicPr>
          <p:nvPr/>
        </p:nvPicPr>
        <p:blipFill rotWithShape="1">
          <a:blip r:embed="rId4" cstate="print">
            <a:lum bright="70000" contrast="-70000"/>
          </a:blip>
          <a:srcRect l="11183" t="2950" r="27051" b="26236"/>
          <a:stretch/>
        </p:blipFill>
        <p:spPr>
          <a:xfrm>
            <a:off x="1434321" y="3956540"/>
            <a:ext cx="1178867" cy="697438"/>
          </a:xfrm>
          <a:prstGeom prst="rect">
            <a:avLst/>
          </a:prstGeom>
        </p:spPr>
      </p:pic>
      <p:pic>
        <p:nvPicPr>
          <p:cNvPr id="20" name="Picture 2" descr="50A Industrial Receptacle, Black; Tamper Resistant: No">
            <a:extLst>
              <a:ext uri="{FF2B5EF4-FFF2-40B4-BE49-F238E27FC236}">
                <a16:creationId xmlns:a16="http://schemas.microsoft.com/office/drawing/2014/main" id="{15F4B2E8-865B-4497-9732-F300B6733471}"/>
              </a:ext>
            </a:extLst>
          </p:cNvPr>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2626394" y="3353925"/>
            <a:ext cx="1070568" cy="107056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719BD6D9-912A-4889-8BB8-0541D20BE818}"/>
              </a:ext>
            </a:extLst>
          </p:cNvPr>
          <p:cNvPicPr>
            <a:picLocks noChangeAspect="1"/>
          </p:cNvPicPr>
          <p:nvPr/>
        </p:nvPicPr>
        <p:blipFill rotWithShape="1">
          <a:blip r:embed="rId6" cstate="print">
            <a:lum bright="70000" contrast="-70000"/>
          </a:blip>
          <a:srcRect l="27499" r="50852"/>
          <a:stretch/>
        </p:blipFill>
        <p:spPr>
          <a:xfrm>
            <a:off x="163756" y="5290410"/>
            <a:ext cx="921593" cy="708422"/>
          </a:xfrm>
          <a:prstGeom prst="rect">
            <a:avLst/>
          </a:prstGeom>
        </p:spPr>
      </p:pic>
      <p:pic>
        <p:nvPicPr>
          <p:cNvPr id="22" name="Picture 21">
            <a:extLst>
              <a:ext uri="{FF2B5EF4-FFF2-40B4-BE49-F238E27FC236}">
                <a16:creationId xmlns:a16="http://schemas.microsoft.com/office/drawing/2014/main" id="{0187DA5F-FBF9-412A-AFC6-2757B5283AEB}"/>
              </a:ext>
            </a:extLst>
          </p:cNvPr>
          <p:cNvPicPr>
            <a:picLocks noChangeAspect="1"/>
          </p:cNvPicPr>
          <p:nvPr/>
        </p:nvPicPr>
        <p:blipFill>
          <a:blip r:embed="rId7" cstate="print">
            <a:lum bright="70000" contrast="-70000"/>
          </a:blip>
          <a:stretch>
            <a:fillRect/>
          </a:stretch>
        </p:blipFill>
        <p:spPr>
          <a:xfrm>
            <a:off x="2089091" y="5552409"/>
            <a:ext cx="1802269" cy="758929"/>
          </a:xfrm>
          <a:prstGeom prst="rect">
            <a:avLst/>
          </a:prstGeom>
        </p:spPr>
      </p:pic>
      <p:sp>
        <p:nvSpPr>
          <p:cNvPr id="23" name="Rectangle 22">
            <a:extLst>
              <a:ext uri="{FF2B5EF4-FFF2-40B4-BE49-F238E27FC236}">
                <a16:creationId xmlns:a16="http://schemas.microsoft.com/office/drawing/2014/main" id="{170E19BC-DAEB-479F-B7AD-54E0B6517575}"/>
              </a:ext>
            </a:extLst>
          </p:cNvPr>
          <p:cNvSpPr/>
          <p:nvPr/>
        </p:nvSpPr>
        <p:spPr>
          <a:xfrm>
            <a:off x="62031" y="3162719"/>
            <a:ext cx="836262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“Standard Charging”</a:t>
            </a:r>
          </a:p>
        </p:txBody>
      </p:sp>
      <p:sp>
        <p:nvSpPr>
          <p:cNvPr id="24" name="Rectangle 23">
            <a:extLst>
              <a:ext uri="{FF2B5EF4-FFF2-40B4-BE49-F238E27FC236}">
                <a16:creationId xmlns:a16="http://schemas.microsoft.com/office/drawing/2014/main" id="{5B01F8C6-9623-476E-B567-3C56FCDB4F60}"/>
              </a:ext>
            </a:extLst>
          </p:cNvPr>
          <p:cNvSpPr/>
          <p:nvPr/>
        </p:nvSpPr>
        <p:spPr>
          <a:xfrm>
            <a:off x="0" y="4667797"/>
            <a:ext cx="6422513"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“DC Fast / </a:t>
            </a:r>
            <a:r>
              <a:rPr kumimoji="0" lang="en-GB" b="0" i="0" u="none" strike="noStrike" kern="1200" cap="none" spc="0" normalizeH="0" baseline="0" noProof="0" dirty="0" err="1">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SuperCharging</a:t>
            </a: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a:t>
            </a:r>
          </a:p>
        </p:txBody>
      </p:sp>
      <p:pic>
        <p:nvPicPr>
          <p:cNvPr id="27" name="Picture 26">
            <a:extLst>
              <a:ext uri="{FF2B5EF4-FFF2-40B4-BE49-F238E27FC236}">
                <a16:creationId xmlns:a16="http://schemas.microsoft.com/office/drawing/2014/main" id="{0874E12C-2C08-4168-AF22-A8AE395318DA}"/>
              </a:ext>
            </a:extLst>
          </p:cNvPr>
          <p:cNvPicPr>
            <a:picLocks noChangeAspect="1"/>
          </p:cNvPicPr>
          <p:nvPr/>
        </p:nvPicPr>
        <p:blipFill rotWithShape="1">
          <a:blip r:embed="rId6" cstate="print">
            <a:clrChange>
              <a:clrFrom>
                <a:srgbClr val="FFFFFF"/>
              </a:clrFrom>
              <a:clrTo>
                <a:srgbClr val="FFFFFF">
                  <a:alpha val="0"/>
                </a:srgbClr>
              </a:clrTo>
            </a:clrChange>
            <a:lum bright="70000" contrast="-70000"/>
          </a:blip>
          <a:srcRect l="52754" r="23125" b="13579"/>
          <a:stretch/>
        </p:blipFill>
        <p:spPr>
          <a:xfrm>
            <a:off x="1068987" y="5305336"/>
            <a:ext cx="1084011" cy="646332"/>
          </a:xfrm>
          <a:prstGeom prst="rect">
            <a:avLst/>
          </a:prstGeom>
        </p:spPr>
      </p:pic>
      <p:graphicFrame>
        <p:nvGraphicFramePr>
          <p:cNvPr id="35" name="Chart 34">
            <a:extLst>
              <a:ext uri="{FF2B5EF4-FFF2-40B4-BE49-F238E27FC236}">
                <a16:creationId xmlns:a16="http://schemas.microsoft.com/office/drawing/2014/main" id="{11374FE1-799B-437E-9F09-809C58E40F52}"/>
              </a:ext>
            </a:extLst>
          </p:cNvPr>
          <p:cNvGraphicFramePr>
            <a:graphicFrameLocks/>
          </p:cNvGraphicFramePr>
          <p:nvPr>
            <p:extLst>
              <p:ext uri="{D42A27DB-BD31-4B8C-83A1-F6EECF244321}">
                <p14:modId xmlns:p14="http://schemas.microsoft.com/office/powerpoint/2010/main" val="1451617456"/>
              </p:ext>
            </p:extLst>
          </p:nvPr>
        </p:nvGraphicFramePr>
        <p:xfrm>
          <a:off x="7871848" y="2461673"/>
          <a:ext cx="4351843" cy="2743200"/>
        </p:xfrm>
        <a:graphic>
          <a:graphicData uri="http://schemas.openxmlformats.org/drawingml/2006/chart">
            <c:chart xmlns:c="http://schemas.openxmlformats.org/drawingml/2006/chart" xmlns:r="http://schemas.openxmlformats.org/officeDocument/2006/relationships" r:id="rId8"/>
          </a:graphicData>
        </a:graphic>
      </p:graphicFrame>
      <p:sp>
        <p:nvSpPr>
          <p:cNvPr id="36" name="TextBox 35">
            <a:extLst>
              <a:ext uri="{FF2B5EF4-FFF2-40B4-BE49-F238E27FC236}">
                <a16:creationId xmlns:a16="http://schemas.microsoft.com/office/drawing/2014/main" id="{F391EBF5-8DAE-488D-9772-9A6F9C915DFD}"/>
              </a:ext>
            </a:extLst>
          </p:cNvPr>
          <p:cNvSpPr txBox="1"/>
          <p:nvPr/>
        </p:nvSpPr>
        <p:spPr>
          <a:xfrm>
            <a:off x="10274504" y="1991869"/>
            <a:ext cx="17373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lumMod val="40000"/>
                    <a:lumOff val="60000"/>
                  </a:schemeClr>
                </a:solidFill>
                <a:latin typeface="Calibri"/>
              </a:rPr>
              <a:t>Percent of Parking Spaces</a:t>
            </a:r>
            <a:endParaRPr kumimoji="0" lang="en-GB" sz="1800" b="0" i="0" u="none" strike="noStrike" kern="1200" cap="none" spc="0" normalizeH="0" baseline="0" noProof="0" dirty="0">
              <a:ln>
                <a:noFill/>
              </a:ln>
              <a:solidFill>
                <a:schemeClr val="tx1">
                  <a:lumMod val="40000"/>
                  <a:lumOff val="60000"/>
                </a:schemeClr>
              </a:solidFill>
              <a:effectLst/>
              <a:uLnTx/>
              <a:uFillTx/>
              <a:latin typeface="Calibri"/>
            </a:endParaRPr>
          </a:p>
        </p:txBody>
      </p:sp>
      <p:sp>
        <p:nvSpPr>
          <p:cNvPr id="26" name="TextBox 25">
            <a:extLst>
              <a:ext uri="{FF2B5EF4-FFF2-40B4-BE49-F238E27FC236}">
                <a16:creationId xmlns:a16="http://schemas.microsoft.com/office/drawing/2014/main" id="{5CDDED06-EC27-4BE3-BBE3-0563F8C9CEF6}"/>
              </a:ext>
            </a:extLst>
          </p:cNvPr>
          <p:cNvSpPr txBox="1"/>
          <p:nvPr/>
        </p:nvSpPr>
        <p:spPr>
          <a:xfrm>
            <a:off x="8476849" y="5275289"/>
            <a:ext cx="308271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schemeClr val="tx1">
                    <a:lumMod val="40000"/>
                    <a:lumOff val="60000"/>
                  </a:schemeClr>
                </a:solidFill>
                <a:latin typeface="Calibri"/>
              </a:rPr>
              <a:t>…OR…Spaces per Dwelling Unit</a:t>
            </a:r>
            <a:endParaRPr kumimoji="0" lang="en-GB" sz="1800" b="0" i="0" u="none" strike="noStrike" kern="1200" cap="none" spc="0" normalizeH="0" baseline="0" noProof="0" dirty="0">
              <a:ln>
                <a:noFill/>
              </a:ln>
              <a:solidFill>
                <a:schemeClr val="tx1">
                  <a:lumMod val="40000"/>
                  <a:lumOff val="60000"/>
                </a:schemeClr>
              </a:solidFill>
              <a:effectLst/>
              <a:uLnTx/>
              <a:uFillTx/>
              <a:latin typeface="Calibri"/>
            </a:endParaRPr>
          </a:p>
        </p:txBody>
      </p:sp>
      <p:sp>
        <p:nvSpPr>
          <p:cNvPr id="5" name="Title 4">
            <a:extLst>
              <a:ext uri="{FF2B5EF4-FFF2-40B4-BE49-F238E27FC236}">
                <a16:creationId xmlns:a16="http://schemas.microsoft.com/office/drawing/2014/main" id="{2BDCDE51-34EA-40E4-A6D0-F5E82BB183C9}"/>
              </a:ext>
            </a:extLst>
          </p:cNvPr>
          <p:cNvSpPr>
            <a:spLocks noGrp="1"/>
          </p:cNvSpPr>
          <p:nvPr>
            <p:ph type="title"/>
          </p:nvPr>
        </p:nvSpPr>
        <p:spPr>
          <a:xfrm>
            <a:off x="303938" y="79491"/>
            <a:ext cx="9743831" cy="940044"/>
          </a:xfrm>
        </p:spPr>
        <p:txBody>
          <a:bodyPr/>
          <a:lstStyle/>
          <a:p>
            <a:r>
              <a:rPr lang="en-GB" dirty="0"/>
              <a:t>Electric Vehicle </a:t>
            </a:r>
            <a:r>
              <a:rPr lang="en-GB" dirty="0">
                <a:ea typeface="+mj-lt"/>
                <a:cs typeface="+mj-lt"/>
              </a:rPr>
              <a:t>–</a:t>
            </a:r>
            <a:r>
              <a:rPr lang="en-GB" dirty="0"/>
              <a:t> Definitions</a:t>
            </a:r>
          </a:p>
        </p:txBody>
      </p:sp>
      <p:sp>
        <p:nvSpPr>
          <p:cNvPr id="28" name="TextBox 27">
            <a:extLst>
              <a:ext uri="{FF2B5EF4-FFF2-40B4-BE49-F238E27FC236}">
                <a16:creationId xmlns:a16="http://schemas.microsoft.com/office/drawing/2014/main" id="{DCABE9DA-BDF8-4001-BB4B-B2C48F10239C}"/>
              </a:ext>
            </a:extLst>
          </p:cNvPr>
          <p:cNvSpPr txBox="1"/>
          <p:nvPr/>
        </p:nvSpPr>
        <p:spPr>
          <a:xfrm>
            <a:off x="4034094" y="1457375"/>
            <a:ext cx="6867312"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79989"/>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Capable</a:t>
            </a:r>
            <a:endParaRPr kumimoji="0" lang="en-GB" sz="1800" b="0" i="1"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pic>
        <p:nvPicPr>
          <p:cNvPr id="40" name="Picture 39">
            <a:extLst>
              <a:ext uri="{FF2B5EF4-FFF2-40B4-BE49-F238E27FC236}">
                <a16:creationId xmlns:a16="http://schemas.microsoft.com/office/drawing/2014/main" id="{F43594AD-45B6-450E-BF2A-85D079449AC3}"/>
              </a:ext>
            </a:extLst>
          </p:cNvPr>
          <p:cNvPicPr>
            <a:picLocks noChangeAspect="1"/>
          </p:cNvPicPr>
          <p:nvPr/>
        </p:nvPicPr>
        <p:blipFill rotWithShape="1">
          <a:blip r:embed="rId9" cstate="print"/>
          <a:srcRect b="39613"/>
          <a:stretch/>
        </p:blipFill>
        <p:spPr>
          <a:xfrm>
            <a:off x="5482563" y="5067544"/>
            <a:ext cx="1146147" cy="1150374"/>
          </a:xfrm>
          <a:prstGeom prst="rect">
            <a:avLst/>
          </a:prstGeom>
        </p:spPr>
      </p:pic>
      <p:sp>
        <p:nvSpPr>
          <p:cNvPr id="41" name="Rectangle 40">
            <a:extLst>
              <a:ext uri="{FF2B5EF4-FFF2-40B4-BE49-F238E27FC236}">
                <a16:creationId xmlns:a16="http://schemas.microsoft.com/office/drawing/2014/main" id="{B8742DE3-A2DE-4B92-A1B8-983342AD75C4}"/>
              </a:ext>
            </a:extLst>
          </p:cNvPr>
          <p:cNvSpPr/>
          <p:nvPr/>
        </p:nvSpPr>
        <p:spPr>
          <a:xfrm>
            <a:off x="4037346" y="3193485"/>
            <a:ext cx="8674597"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Ready</a:t>
            </a:r>
            <a:endParaRPr kumimoji="0" lang="en-GB" sz="1800" b="0" i="1"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sp>
        <p:nvSpPr>
          <p:cNvPr id="42" name="Rectangle 41">
            <a:extLst>
              <a:ext uri="{FF2B5EF4-FFF2-40B4-BE49-F238E27FC236}">
                <a16:creationId xmlns:a16="http://schemas.microsoft.com/office/drawing/2014/main" id="{B75DF56F-E3D3-4A51-9BB7-DDEE3CBB8B6F}"/>
              </a:ext>
            </a:extLst>
          </p:cNvPr>
          <p:cNvSpPr/>
          <p:nvPr/>
        </p:nvSpPr>
        <p:spPr>
          <a:xfrm>
            <a:off x="4028494" y="4622838"/>
            <a:ext cx="8405655"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Charging Station</a:t>
            </a:r>
            <a:endParaRPr kumimoji="0" lang="en-GB" sz="18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pic>
        <p:nvPicPr>
          <p:cNvPr id="2" name="Picture 6" descr="A drawing of a person&#10;&#10;Description generated with high confidence">
            <a:extLst>
              <a:ext uri="{FF2B5EF4-FFF2-40B4-BE49-F238E27FC236}">
                <a16:creationId xmlns:a16="http://schemas.microsoft.com/office/drawing/2014/main" id="{1A4663AB-809A-4190-B268-D9B2A64C711B}"/>
              </a:ext>
            </a:extLst>
          </p:cNvPr>
          <p:cNvPicPr>
            <a:picLocks noChangeAspect="1"/>
          </p:cNvPicPr>
          <p:nvPr/>
        </p:nvPicPr>
        <p:blipFill>
          <a:blip r:embed="rId10"/>
          <a:stretch>
            <a:fillRect/>
          </a:stretch>
        </p:blipFill>
        <p:spPr>
          <a:xfrm>
            <a:off x="4664040" y="2182373"/>
            <a:ext cx="2219325" cy="914400"/>
          </a:xfrm>
          <a:prstGeom prst="rect">
            <a:avLst/>
          </a:prstGeom>
        </p:spPr>
      </p:pic>
      <p:pic>
        <p:nvPicPr>
          <p:cNvPr id="6" name="Picture 8" descr="A drawing of a face&#10;&#10;Description generated with high confidence">
            <a:extLst>
              <a:ext uri="{FF2B5EF4-FFF2-40B4-BE49-F238E27FC236}">
                <a16:creationId xmlns:a16="http://schemas.microsoft.com/office/drawing/2014/main" id="{9C68E217-5AF0-457E-B5A3-52E42851B2A6}"/>
              </a:ext>
            </a:extLst>
          </p:cNvPr>
          <p:cNvPicPr>
            <a:picLocks noChangeAspect="1"/>
          </p:cNvPicPr>
          <p:nvPr/>
        </p:nvPicPr>
        <p:blipFill>
          <a:blip r:embed="rId11"/>
          <a:stretch>
            <a:fillRect/>
          </a:stretch>
        </p:blipFill>
        <p:spPr>
          <a:xfrm>
            <a:off x="4665012" y="3710990"/>
            <a:ext cx="2219325" cy="838200"/>
          </a:xfrm>
          <a:prstGeom prst="rect">
            <a:avLst/>
          </a:prstGeom>
        </p:spPr>
      </p:pic>
    </p:spTree>
    <p:extLst>
      <p:ext uri="{BB962C8B-B14F-4D97-AF65-F5344CB8AC3E}">
        <p14:creationId xmlns:p14="http://schemas.microsoft.com/office/powerpoint/2010/main" val="70793499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5EC502C2-0B49-4165-B9E4-DC793C3AA264}"/>
              </a:ext>
            </a:extLst>
          </p:cNvPr>
          <p:cNvSpPr txBox="1"/>
          <p:nvPr/>
        </p:nvSpPr>
        <p:spPr>
          <a:xfrm>
            <a:off x="62031" y="1878957"/>
            <a:ext cx="7371354"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“Trickle Charging”</a:t>
            </a:r>
          </a:p>
        </p:txBody>
      </p:sp>
      <p:sp>
        <p:nvSpPr>
          <p:cNvPr id="4" name="TextBox 3">
            <a:extLst>
              <a:ext uri="{FF2B5EF4-FFF2-40B4-BE49-F238E27FC236}">
                <a16:creationId xmlns:a16="http://schemas.microsoft.com/office/drawing/2014/main" id="{1A99D99B-AC60-4282-8727-B98F13DE8FCC}"/>
              </a:ext>
            </a:extLst>
          </p:cNvPr>
          <p:cNvSpPr txBox="1"/>
          <p:nvPr/>
        </p:nvSpPr>
        <p:spPr>
          <a:xfrm>
            <a:off x="389251" y="1131510"/>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Speed</a:t>
            </a:r>
          </a:p>
        </p:txBody>
      </p:sp>
      <p:cxnSp>
        <p:nvCxnSpPr>
          <p:cNvPr id="7" name="Straight Connector 6">
            <a:extLst>
              <a:ext uri="{FF2B5EF4-FFF2-40B4-BE49-F238E27FC236}">
                <a16:creationId xmlns:a16="http://schemas.microsoft.com/office/drawing/2014/main" id="{D1D37DFB-B3A5-4549-AC4D-3DD3E4383D94}"/>
              </a:ext>
            </a:extLst>
          </p:cNvPr>
          <p:cNvCxnSpPr/>
          <p:nvPr/>
        </p:nvCxnSpPr>
        <p:spPr>
          <a:xfrm flipV="1">
            <a:off x="7822017" y="1157636"/>
            <a:ext cx="0" cy="502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7A01C7-C117-42BB-8D68-2262C1443BC1}"/>
              </a:ext>
            </a:extLst>
          </p:cNvPr>
          <p:cNvCxnSpPr/>
          <p:nvPr/>
        </p:nvCxnSpPr>
        <p:spPr>
          <a:xfrm flipV="1">
            <a:off x="3903159" y="1157636"/>
            <a:ext cx="0" cy="5029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6E8AAD-6185-4616-B857-CA48AFADC39D}"/>
              </a:ext>
            </a:extLst>
          </p:cNvPr>
          <p:cNvSpPr txBox="1"/>
          <p:nvPr/>
        </p:nvSpPr>
        <p:spPr>
          <a:xfrm>
            <a:off x="4383216" y="1131510"/>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Readiness</a:t>
            </a:r>
          </a:p>
        </p:txBody>
      </p:sp>
      <p:sp>
        <p:nvSpPr>
          <p:cNvPr id="13" name="TextBox 12">
            <a:extLst>
              <a:ext uri="{FF2B5EF4-FFF2-40B4-BE49-F238E27FC236}">
                <a16:creationId xmlns:a16="http://schemas.microsoft.com/office/drawing/2014/main" id="{AEC7F2DA-75E2-4E9C-8671-42C5B708BD7A}"/>
              </a:ext>
            </a:extLst>
          </p:cNvPr>
          <p:cNvSpPr txBox="1"/>
          <p:nvPr/>
        </p:nvSpPr>
        <p:spPr>
          <a:xfrm>
            <a:off x="8529043" y="1131510"/>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Number</a:t>
            </a:r>
          </a:p>
        </p:txBody>
      </p:sp>
      <p:sp>
        <p:nvSpPr>
          <p:cNvPr id="14" name="Slide Number Placeholder 3">
            <a:extLst>
              <a:ext uri="{FF2B5EF4-FFF2-40B4-BE49-F238E27FC236}">
                <a16:creationId xmlns:a16="http://schemas.microsoft.com/office/drawing/2014/main" id="{62988824-97FE-4901-B111-5ED3EDDB0234}"/>
              </a:ext>
            </a:extLst>
          </p:cNvPr>
          <p:cNvSpPr txBox="1">
            <a:spLocks/>
          </p:cNvSpPr>
          <p:nvPr/>
        </p:nvSpPr>
        <p:spPr>
          <a:xfrm>
            <a:off x="8438314" y="64522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rgbClr val="2B5FA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fld id="{2C47F418-5930-4BAC-910D-3D6B6B42D01B}" type="slidenum">
              <a:rPr lang="en-GB" sz="900" dirty="0" smtClean="0">
                <a:solidFill>
                  <a:prstClr val="black">
                    <a:tint val="75000"/>
                  </a:prstClr>
                </a:solidFill>
                <a:latin typeface="Calibri" panose="020F0502020204030204"/>
              </a:rPr>
              <a:pPr defTabSz="685800">
                <a:defRPr/>
              </a:pPr>
              <a:t>129</a:t>
            </a:fld>
            <a:endParaRPr lang="en-GB" sz="900" dirty="0">
              <a:solidFill>
                <a:prstClr val="black">
                  <a:tint val="75000"/>
                </a:prstClr>
              </a:solidFill>
              <a:latin typeface="Calibri" panose="020F0502020204030204"/>
            </a:endParaRPr>
          </a:p>
        </p:txBody>
      </p:sp>
      <p:sp>
        <p:nvSpPr>
          <p:cNvPr id="29" name="TextBox 28">
            <a:extLst>
              <a:ext uri="{FF2B5EF4-FFF2-40B4-BE49-F238E27FC236}">
                <a16:creationId xmlns:a16="http://schemas.microsoft.com/office/drawing/2014/main" id="{B0F58A10-49D4-492D-BB96-40ECA630DF6D}"/>
              </a:ext>
            </a:extLst>
          </p:cNvPr>
          <p:cNvSpPr txBox="1"/>
          <p:nvPr/>
        </p:nvSpPr>
        <p:spPr>
          <a:xfrm>
            <a:off x="4034094" y="1564379"/>
            <a:ext cx="6867312"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Capable</a:t>
            </a:r>
            <a:endParaRPr kumimoji="0" lang="en-GB" sz="1800" b="0" i="1"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p:txBody>
      </p:sp>
      <p:pic>
        <p:nvPicPr>
          <p:cNvPr id="30" name="Picture 29">
            <a:extLst>
              <a:ext uri="{FF2B5EF4-FFF2-40B4-BE49-F238E27FC236}">
                <a16:creationId xmlns:a16="http://schemas.microsoft.com/office/drawing/2014/main" id="{991A901A-EE50-4CDD-9CA9-EE9611EF02C2}"/>
              </a:ext>
            </a:extLst>
          </p:cNvPr>
          <p:cNvPicPr>
            <a:picLocks noChangeAspect="1"/>
          </p:cNvPicPr>
          <p:nvPr/>
        </p:nvPicPr>
        <p:blipFill>
          <a:blip r:embed="rId3" cstate="print">
            <a:lum bright="70000" contrast="-70000"/>
          </a:blip>
          <a:stretch>
            <a:fillRect/>
          </a:stretch>
        </p:blipFill>
        <p:spPr>
          <a:xfrm>
            <a:off x="4582117" y="2257880"/>
            <a:ext cx="2532875" cy="1144534"/>
          </a:xfrm>
          <a:prstGeom prst="rect">
            <a:avLst/>
          </a:prstGeom>
        </p:spPr>
      </p:pic>
      <p:pic>
        <p:nvPicPr>
          <p:cNvPr id="31" name="Picture 30">
            <a:extLst>
              <a:ext uri="{FF2B5EF4-FFF2-40B4-BE49-F238E27FC236}">
                <a16:creationId xmlns:a16="http://schemas.microsoft.com/office/drawing/2014/main" id="{57DCA760-7F8D-4E55-9120-9BF73F4E26A2}"/>
              </a:ext>
            </a:extLst>
          </p:cNvPr>
          <p:cNvPicPr>
            <a:picLocks noChangeAspect="1"/>
          </p:cNvPicPr>
          <p:nvPr/>
        </p:nvPicPr>
        <p:blipFill>
          <a:blip r:embed="rId4" cstate="print">
            <a:lum bright="70000" contrast="-70000"/>
          </a:blip>
          <a:stretch>
            <a:fillRect/>
          </a:stretch>
        </p:blipFill>
        <p:spPr>
          <a:xfrm>
            <a:off x="4631948" y="3629280"/>
            <a:ext cx="2532875" cy="1237979"/>
          </a:xfrm>
          <a:prstGeom prst="rect">
            <a:avLst/>
          </a:prstGeom>
        </p:spPr>
      </p:pic>
      <p:pic>
        <p:nvPicPr>
          <p:cNvPr id="32" name="Picture 31">
            <a:extLst>
              <a:ext uri="{FF2B5EF4-FFF2-40B4-BE49-F238E27FC236}">
                <a16:creationId xmlns:a16="http://schemas.microsoft.com/office/drawing/2014/main" id="{4251D075-37EC-4EDF-AB35-4A4D241FDCA2}"/>
              </a:ext>
            </a:extLst>
          </p:cNvPr>
          <p:cNvPicPr>
            <a:picLocks noChangeAspect="1"/>
          </p:cNvPicPr>
          <p:nvPr/>
        </p:nvPicPr>
        <p:blipFill rotWithShape="1">
          <a:blip r:embed="rId5" cstate="print">
            <a:lum bright="70000" contrast="-70000"/>
          </a:blip>
          <a:srcRect b="39613"/>
          <a:stretch/>
        </p:blipFill>
        <p:spPr>
          <a:xfrm>
            <a:off x="5482563" y="5174548"/>
            <a:ext cx="1146147" cy="1150374"/>
          </a:xfrm>
          <a:prstGeom prst="rect">
            <a:avLst/>
          </a:prstGeom>
        </p:spPr>
      </p:pic>
      <p:sp>
        <p:nvSpPr>
          <p:cNvPr id="33" name="Rectangle 32">
            <a:extLst>
              <a:ext uri="{FF2B5EF4-FFF2-40B4-BE49-F238E27FC236}">
                <a16:creationId xmlns:a16="http://schemas.microsoft.com/office/drawing/2014/main" id="{297424BF-F7F8-4645-B99E-96B361F40CC2}"/>
              </a:ext>
            </a:extLst>
          </p:cNvPr>
          <p:cNvSpPr/>
          <p:nvPr/>
        </p:nvSpPr>
        <p:spPr>
          <a:xfrm>
            <a:off x="4037346" y="3300489"/>
            <a:ext cx="8674597"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Ready</a:t>
            </a:r>
            <a:endParaRPr kumimoji="0" lang="en-GB" sz="1800" b="0" i="1"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p:txBody>
      </p:sp>
      <p:sp>
        <p:nvSpPr>
          <p:cNvPr id="34" name="Rectangle 33">
            <a:extLst>
              <a:ext uri="{FF2B5EF4-FFF2-40B4-BE49-F238E27FC236}">
                <a16:creationId xmlns:a16="http://schemas.microsoft.com/office/drawing/2014/main" id="{BB61AC04-2FF6-4E1E-8F4C-BB46EC7F3A79}"/>
              </a:ext>
            </a:extLst>
          </p:cNvPr>
          <p:cNvSpPr/>
          <p:nvPr/>
        </p:nvSpPr>
        <p:spPr>
          <a:xfrm>
            <a:off x="4028494" y="4729842"/>
            <a:ext cx="8405655"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rPr>
              <a:t>Charging Station</a:t>
            </a:r>
            <a:endParaRPr kumimoji="0" lang="en-GB" sz="1800"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mn-cs"/>
            </a:endParaRPr>
          </a:p>
        </p:txBody>
      </p:sp>
      <p:graphicFrame>
        <p:nvGraphicFramePr>
          <p:cNvPr id="35" name="Chart 34">
            <a:extLst>
              <a:ext uri="{FF2B5EF4-FFF2-40B4-BE49-F238E27FC236}">
                <a16:creationId xmlns:a16="http://schemas.microsoft.com/office/drawing/2014/main" id="{11374FE1-799B-437E-9F09-809C58E40F52}"/>
              </a:ext>
            </a:extLst>
          </p:cNvPr>
          <p:cNvGraphicFramePr>
            <a:graphicFrameLocks/>
          </p:cNvGraphicFramePr>
          <p:nvPr>
            <p:extLst>
              <p:ext uri="{D42A27DB-BD31-4B8C-83A1-F6EECF244321}">
                <p14:modId xmlns:p14="http://schemas.microsoft.com/office/powerpoint/2010/main" val="3626305258"/>
              </p:ext>
            </p:extLst>
          </p:nvPr>
        </p:nvGraphicFramePr>
        <p:xfrm>
          <a:off x="7871848" y="2568677"/>
          <a:ext cx="4351843"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36" name="TextBox 35">
            <a:extLst>
              <a:ext uri="{FF2B5EF4-FFF2-40B4-BE49-F238E27FC236}">
                <a16:creationId xmlns:a16="http://schemas.microsoft.com/office/drawing/2014/main" id="{F391EBF5-8DAE-488D-9772-9A6F9C915DFD}"/>
              </a:ext>
            </a:extLst>
          </p:cNvPr>
          <p:cNvSpPr txBox="1"/>
          <p:nvPr/>
        </p:nvSpPr>
        <p:spPr>
          <a:xfrm>
            <a:off x="10274504" y="2098873"/>
            <a:ext cx="17373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279989"/>
                </a:solidFill>
                <a:latin typeface="Calibri"/>
              </a:rPr>
              <a:t>Percent of Parking Spaces</a:t>
            </a:r>
            <a:endParaRPr kumimoji="0" lang="en-GB" sz="1800" b="0" i="0" u="none" strike="noStrike" kern="1200" cap="none" spc="0" normalizeH="0" baseline="0" noProof="0" dirty="0">
              <a:ln>
                <a:noFill/>
              </a:ln>
              <a:solidFill>
                <a:srgbClr val="279989"/>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5CDDED06-EC27-4BE3-BBE3-0563F8C9CEF6}"/>
              </a:ext>
            </a:extLst>
          </p:cNvPr>
          <p:cNvSpPr txBox="1"/>
          <p:nvPr/>
        </p:nvSpPr>
        <p:spPr>
          <a:xfrm>
            <a:off x="8476849" y="5382293"/>
            <a:ext cx="308271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srgbClr val="279989"/>
                </a:solidFill>
                <a:latin typeface="Calibri"/>
              </a:rPr>
              <a:t>…OR…Spaces per Dwelling Unit</a:t>
            </a:r>
            <a:endParaRPr kumimoji="0" lang="en-GB" sz="1800" b="0" i="0" u="none" strike="noStrike" kern="1200" cap="none" spc="0" normalizeH="0" baseline="0" noProof="0" dirty="0">
              <a:ln>
                <a:noFill/>
              </a:ln>
              <a:solidFill>
                <a:srgbClr val="279989"/>
              </a:solidFill>
              <a:effectLst/>
              <a:uLnTx/>
              <a:uFillTx/>
              <a:latin typeface="Calibri"/>
              <a:ea typeface="+mn-ea"/>
              <a:cs typeface="+mn-cs"/>
            </a:endParaRPr>
          </a:p>
        </p:txBody>
      </p:sp>
      <p:sp>
        <p:nvSpPr>
          <p:cNvPr id="5" name="Title 4">
            <a:extLst>
              <a:ext uri="{FF2B5EF4-FFF2-40B4-BE49-F238E27FC236}">
                <a16:creationId xmlns:a16="http://schemas.microsoft.com/office/drawing/2014/main" id="{2BDCDE51-34EA-40E4-A6D0-F5E82BB183C9}"/>
              </a:ext>
            </a:extLst>
          </p:cNvPr>
          <p:cNvSpPr>
            <a:spLocks noGrp="1"/>
          </p:cNvSpPr>
          <p:nvPr>
            <p:ph type="title"/>
          </p:nvPr>
        </p:nvSpPr>
        <p:spPr>
          <a:xfrm>
            <a:off x="389251" y="53897"/>
            <a:ext cx="9743831" cy="940044"/>
          </a:xfrm>
        </p:spPr>
        <p:txBody>
          <a:bodyPr/>
          <a:lstStyle/>
          <a:p>
            <a:r>
              <a:rPr lang="en-GB" dirty="0"/>
              <a:t>Electric Vehicle </a:t>
            </a:r>
            <a:r>
              <a:rPr lang="en-GB" dirty="0">
                <a:ea typeface="+mj-lt"/>
                <a:cs typeface="+mj-lt"/>
              </a:rPr>
              <a:t>–</a:t>
            </a:r>
            <a:r>
              <a:rPr lang="en-GB" dirty="0"/>
              <a:t> Definitions</a:t>
            </a:r>
          </a:p>
        </p:txBody>
      </p:sp>
      <p:pic>
        <p:nvPicPr>
          <p:cNvPr id="37" name="Picture 36">
            <a:extLst>
              <a:ext uri="{FF2B5EF4-FFF2-40B4-BE49-F238E27FC236}">
                <a16:creationId xmlns:a16="http://schemas.microsoft.com/office/drawing/2014/main" id="{9341315B-2580-4C25-9DD7-2F0324EE9632}"/>
              </a:ext>
            </a:extLst>
          </p:cNvPr>
          <p:cNvPicPr>
            <a:picLocks noChangeAspect="1"/>
          </p:cNvPicPr>
          <p:nvPr/>
        </p:nvPicPr>
        <p:blipFill rotWithShape="1">
          <a:blip r:embed="rId4" cstate="print">
            <a:lum bright="70000" contrast="-70000"/>
          </a:blip>
          <a:srcRect l="34307" t="33696" r="53184" b="43483"/>
          <a:stretch/>
        </p:blipFill>
        <p:spPr>
          <a:xfrm>
            <a:off x="5457116" y="3984655"/>
            <a:ext cx="415263" cy="370292"/>
          </a:xfrm>
          <a:prstGeom prst="rect">
            <a:avLst/>
          </a:prstGeom>
        </p:spPr>
      </p:pic>
      <p:pic>
        <p:nvPicPr>
          <p:cNvPr id="38" name="Picture 37">
            <a:extLst>
              <a:ext uri="{FF2B5EF4-FFF2-40B4-BE49-F238E27FC236}">
                <a16:creationId xmlns:a16="http://schemas.microsoft.com/office/drawing/2014/main" id="{C13E7475-CB51-4032-96CC-9FB0DF084778}"/>
              </a:ext>
            </a:extLst>
          </p:cNvPr>
          <p:cNvPicPr>
            <a:picLocks noChangeAspect="1"/>
          </p:cNvPicPr>
          <p:nvPr/>
        </p:nvPicPr>
        <p:blipFill>
          <a:blip r:embed="rId7" cstate="print">
            <a:lum bright="70000" contrast="-70000"/>
          </a:blip>
          <a:stretch>
            <a:fillRect/>
          </a:stretch>
        </p:blipFill>
        <p:spPr>
          <a:xfrm>
            <a:off x="2710095" y="2178016"/>
            <a:ext cx="848403" cy="848403"/>
          </a:xfrm>
          <a:prstGeom prst="rect">
            <a:avLst/>
          </a:prstGeom>
        </p:spPr>
      </p:pic>
      <p:pic>
        <p:nvPicPr>
          <p:cNvPr id="39" name="Picture 38">
            <a:extLst>
              <a:ext uri="{FF2B5EF4-FFF2-40B4-BE49-F238E27FC236}">
                <a16:creationId xmlns:a16="http://schemas.microsoft.com/office/drawing/2014/main" id="{1F4A54C5-B53A-427B-824C-EE1741346463}"/>
              </a:ext>
            </a:extLst>
          </p:cNvPr>
          <p:cNvPicPr>
            <a:picLocks noChangeAspect="1"/>
          </p:cNvPicPr>
          <p:nvPr/>
        </p:nvPicPr>
        <p:blipFill rotWithShape="1">
          <a:blip r:embed="rId8" cstate="print">
            <a:lum bright="70000" contrast="-70000"/>
          </a:blip>
          <a:srcRect l="11183" t="2950" r="27051" b="26236"/>
          <a:stretch/>
        </p:blipFill>
        <p:spPr>
          <a:xfrm>
            <a:off x="1434321" y="4063544"/>
            <a:ext cx="1178867" cy="697438"/>
          </a:xfrm>
          <a:prstGeom prst="rect">
            <a:avLst/>
          </a:prstGeom>
        </p:spPr>
      </p:pic>
      <p:pic>
        <p:nvPicPr>
          <p:cNvPr id="40" name="Picture 2" descr="50A Industrial Receptacle, Black; Tamper Resistant: No">
            <a:extLst>
              <a:ext uri="{FF2B5EF4-FFF2-40B4-BE49-F238E27FC236}">
                <a16:creationId xmlns:a16="http://schemas.microsoft.com/office/drawing/2014/main" id="{5658FC8A-5B53-419E-8C2F-E3F33A306AEC}"/>
              </a:ext>
            </a:extLst>
          </p:cNvPr>
          <p:cNvPicPr>
            <a:picLocks noChangeAspect="1" noChangeArrowheads="1"/>
          </p:cNvPicPr>
          <p:nvPr/>
        </p:nvPicPr>
        <p:blipFill>
          <a:blip r:embed="rId9" cstate="print">
            <a:lum bright="70000" contrast="-70000"/>
            <a:extLst>
              <a:ext uri="{28A0092B-C50C-407E-A947-70E740481C1C}">
                <a14:useLocalDpi xmlns:a14="http://schemas.microsoft.com/office/drawing/2010/main" val="0"/>
              </a:ext>
            </a:extLst>
          </a:blip>
          <a:srcRect/>
          <a:stretch>
            <a:fillRect/>
          </a:stretch>
        </p:blipFill>
        <p:spPr bwMode="auto">
          <a:xfrm>
            <a:off x="2626394" y="3460929"/>
            <a:ext cx="1070568" cy="107056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a:extLst>
              <a:ext uri="{FF2B5EF4-FFF2-40B4-BE49-F238E27FC236}">
                <a16:creationId xmlns:a16="http://schemas.microsoft.com/office/drawing/2014/main" id="{324628F8-9F2C-43D8-AC10-E82DC32D312F}"/>
              </a:ext>
            </a:extLst>
          </p:cNvPr>
          <p:cNvPicPr>
            <a:picLocks noChangeAspect="1"/>
          </p:cNvPicPr>
          <p:nvPr/>
        </p:nvPicPr>
        <p:blipFill rotWithShape="1">
          <a:blip r:embed="rId10" cstate="print">
            <a:lum bright="70000" contrast="-70000"/>
          </a:blip>
          <a:srcRect l="27499" r="50852"/>
          <a:stretch/>
        </p:blipFill>
        <p:spPr>
          <a:xfrm>
            <a:off x="163756" y="5397414"/>
            <a:ext cx="921593" cy="708422"/>
          </a:xfrm>
          <a:prstGeom prst="rect">
            <a:avLst/>
          </a:prstGeom>
        </p:spPr>
      </p:pic>
      <p:sp>
        <p:nvSpPr>
          <p:cNvPr id="43" name="Rectangle 42">
            <a:extLst>
              <a:ext uri="{FF2B5EF4-FFF2-40B4-BE49-F238E27FC236}">
                <a16:creationId xmlns:a16="http://schemas.microsoft.com/office/drawing/2014/main" id="{E50C969D-3702-4366-A184-317C4D19C088}"/>
              </a:ext>
            </a:extLst>
          </p:cNvPr>
          <p:cNvSpPr/>
          <p:nvPr/>
        </p:nvSpPr>
        <p:spPr>
          <a:xfrm>
            <a:off x="62031" y="3269723"/>
            <a:ext cx="836262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“Standard Charging”</a:t>
            </a:r>
          </a:p>
        </p:txBody>
      </p:sp>
      <p:sp>
        <p:nvSpPr>
          <p:cNvPr id="44" name="Rectangle 43">
            <a:extLst>
              <a:ext uri="{FF2B5EF4-FFF2-40B4-BE49-F238E27FC236}">
                <a16:creationId xmlns:a16="http://schemas.microsoft.com/office/drawing/2014/main" id="{27EF6A65-DBE8-448C-911A-E5B625ED6E04}"/>
              </a:ext>
            </a:extLst>
          </p:cNvPr>
          <p:cNvSpPr/>
          <p:nvPr/>
        </p:nvSpPr>
        <p:spPr>
          <a:xfrm>
            <a:off x="0" y="4774801"/>
            <a:ext cx="6422513"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Level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“DC Fast / </a:t>
            </a:r>
            <a:r>
              <a:rPr kumimoji="0" lang="en-GB" b="0" i="0" u="none" strike="noStrike" kern="1200" cap="none" spc="0" normalizeH="0" baseline="0" noProof="0" dirty="0" err="1">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SuperCharging</a:t>
            </a:r>
            <a:r>
              <a:rPr kumimoji="0" lang="en-GB" b="0" i="0" u="none" strike="noStrike" kern="1200" cap="none" spc="0" normalizeH="0" baseline="0" noProof="0" dirty="0">
                <a:ln>
                  <a:noFill/>
                </a:ln>
                <a:solidFill>
                  <a:schemeClr val="tx1">
                    <a:lumMod val="40000"/>
                    <a:lumOff val="60000"/>
                  </a:schemeClr>
                </a:solidFill>
                <a:effectLst/>
                <a:uLnTx/>
                <a:uFillTx/>
                <a:latin typeface="Verdana" panose="020B0604030504040204" pitchFamily="34" charset="0"/>
                <a:ea typeface="Verdana" panose="020B0604030504040204" pitchFamily="34" charset="0"/>
                <a:cs typeface="Verdana" panose="020B0604030504040204" pitchFamily="34" charset="0"/>
              </a:rPr>
              <a:t>”</a:t>
            </a:r>
          </a:p>
        </p:txBody>
      </p:sp>
      <p:pic>
        <p:nvPicPr>
          <p:cNvPr id="45" name="Picture 44">
            <a:extLst>
              <a:ext uri="{FF2B5EF4-FFF2-40B4-BE49-F238E27FC236}">
                <a16:creationId xmlns:a16="http://schemas.microsoft.com/office/drawing/2014/main" id="{AD2930E2-2CD0-4E57-9BEE-7406285280A8}"/>
              </a:ext>
            </a:extLst>
          </p:cNvPr>
          <p:cNvPicPr>
            <a:picLocks noChangeAspect="1"/>
          </p:cNvPicPr>
          <p:nvPr/>
        </p:nvPicPr>
        <p:blipFill rotWithShape="1">
          <a:blip r:embed="rId10" cstate="print">
            <a:clrChange>
              <a:clrFrom>
                <a:srgbClr val="FFFFFF"/>
              </a:clrFrom>
              <a:clrTo>
                <a:srgbClr val="FFFFFF">
                  <a:alpha val="0"/>
                </a:srgbClr>
              </a:clrTo>
            </a:clrChange>
            <a:lum bright="70000" contrast="-70000"/>
          </a:blip>
          <a:srcRect l="52754" r="23125" b="13579"/>
          <a:stretch/>
        </p:blipFill>
        <p:spPr>
          <a:xfrm>
            <a:off x="1068987" y="5412340"/>
            <a:ext cx="1084011" cy="646332"/>
          </a:xfrm>
          <a:prstGeom prst="rect">
            <a:avLst/>
          </a:prstGeom>
        </p:spPr>
      </p:pic>
      <p:pic>
        <p:nvPicPr>
          <p:cNvPr id="2" name="Picture 1">
            <a:extLst>
              <a:ext uri="{FF2B5EF4-FFF2-40B4-BE49-F238E27FC236}">
                <a16:creationId xmlns:a16="http://schemas.microsoft.com/office/drawing/2014/main" id="{5C976DFD-CCA5-B7A9-3190-A4A639492FFB}"/>
              </a:ext>
            </a:extLst>
          </p:cNvPr>
          <p:cNvPicPr>
            <a:picLocks noChangeAspect="1"/>
          </p:cNvPicPr>
          <p:nvPr/>
        </p:nvPicPr>
        <p:blipFill>
          <a:blip r:embed="rId11" cstate="print">
            <a:lum bright="70000" contrast="-70000"/>
          </a:blip>
          <a:stretch>
            <a:fillRect/>
          </a:stretch>
        </p:blipFill>
        <p:spPr>
          <a:xfrm>
            <a:off x="2089091" y="5416218"/>
            <a:ext cx="1802269" cy="758929"/>
          </a:xfrm>
          <a:prstGeom prst="rect">
            <a:avLst/>
          </a:prstGeom>
        </p:spPr>
      </p:pic>
    </p:spTree>
    <p:extLst>
      <p:ext uri="{BB962C8B-B14F-4D97-AF65-F5344CB8AC3E}">
        <p14:creationId xmlns:p14="http://schemas.microsoft.com/office/powerpoint/2010/main" val="2980736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64FF5C9-6167-7FC7-F52E-A653FEAA04F2}"/>
              </a:ext>
            </a:extLst>
          </p:cNvPr>
          <p:cNvSpPr>
            <a:spLocks noGrp="1"/>
          </p:cNvSpPr>
          <p:nvPr>
            <p:ph type="sldNum" sz="quarter" idx="12"/>
          </p:nvPr>
        </p:nvSpPr>
        <p:spPr>
          <a:prstGeom prst="rect">
            <a:avLst/>
          </a:prstGeom>
        </p:spPr>
        <p:txBody>
          <a:bodyPr vert="horz" lIns="0" tIns="0" rIns="0" bIns="0" rtlCol="0" anchor="ctr"/>
          <a:lstStyle>
            <a:defPPr>
              <a:defRPr lang="en-US"/>
            </a:defPPr>
            <a:lvl1pPr marL="0" algn="r" defTabSz="914400" rtl="0" eaLnBrk="1" latinLnBrk="0" hangingPunct="1">
              <a:defRPr sz="1200" kern="1200">
                <a:solidFill>
                  <a:schemeClr val="accent4"/>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8E10EF19-970B-3340-9961-72D7AACFFA9E}" type="slidenum">
              <a:rPr lang="en-US" smtClean="0">
                <a:solidFill>
                  <a:srgbClr val="9FA1A3"/>
                </a:solidFill>
                <a:latin typeface="Arial" panose="020B0604020202020204"/>
              </a:rPr>
              <a:pPr>
                <a:defRPr/>
              </a:pPr>
              <a:t>13</a:t>
            </a:fld>
            <a:endParaRPr lang="en-US" dirty="0"/>
          </a:p>
        </p:txBody>
      </p:sp>
      <p:sp>
        <p:nvSpPr>
          <p:cNvPr id="2" name="Title 1">
            <a:extLst>
              <a:ext uri="{FF2B5EF4-FFF2-40B4-BE49-F238E27FC236}">
                <a16:creationId xmlns:a16="http://schemas.microsoft.com/office/drawing/2014/main" id="{BCD54552-EE39-4080-AD75-84AF919D704D}"/>
              </a:ext>
            </a:extLst>
          </p:cNvPr>
          <p:cNvSpPr>
            <a:spLocks noGrp="1"/>
          </p:cNvSpPr>
          <p:nvPr>
            <p:ph type="title"/>
          </p:nvPr>
        </p:nvSpPr>
        <p:spPr>
          <a:xfrm>
            <a:off x="910467" y="101999"/>
            <a:ext cx="9334746" cy="953337"/>
          </a:xfrm>
        </p:spPr>
        <p:txBody>
          <a:bodyPr/>
          <a:lstStyle/>
          <a:p>
            <a:r>
              <a:rPr lang="en-US" dirty="0"/>
              <a:t>What is Building Electrification?</a:t>
            </a:r>
          </a:p>
        </p:txBody>
      </p:sp>
      <p:sp>
        <p:nvSpPr>
          <p:cNvPr id="3" name="Content Placeholder 2">
            <a:extLst>
              <a:ext uri="{FF2B5EF4-FFF2-40B4-BE49-F238E27FC236}">
                <a16:creationId xmlns:a16="http://schemas.microsoft.com/office/drawing/2014/main" id="{DE96A754-C171-4CA7-BDB0-6090637DA6BE}"/>
              </a:ext>
            </a:extLst>
          </p:cNvPr>
          <p:cNvSpPr>
            <a:spLocks noGrp="1"/>
          </p:cNvSpPr>
          <p:nvPr>
            <p:ph idx="1"/>
          </p:nvPr>
        </p:nvSpPr>
        <p:spPr>
          <a:xfrm>
            <a:off x="838200" y="1825625"/>
            <a:ext cx="5020991" cy="4351338"/>
          </a:xfrm>
        </p:spPr>
        <p:txBody>
          <a:bodyPr>
            <a:normAutofit/>
          </a:bodyPr>
          <a:lstStyle/>
          <a:p>
            <a:r>
              <a:rPr lang="en-US" dirty="0"/>
              <a:t>Building Electrification means </a:t>
            </a:r>
            <a:r>
              <a:rPr lang="en-US" b="1" dirty="0">
                <a:latin typeface="+mn-lt"/>
              </a:rPr>
              <a:t>shifting from polluting fossil fuels to electricity </a:t>
            </a:r>
            <a:r>
              <a:rPr lang="en-US" dirty="0"/>
              <a:t>for heating &amp; cooking.</a:t>
            </a:r>
          </a:p>
          <a:p>
            <a:r>
              <a:rPr lang="en-US" dirty="0"/>
              <a:t>Electricity is on a path to zero-carbon by 2045 or sooner.</a:t>
            </a:r>
          </a:p>
          <a:p>
            <a:r>
              <a:rPr lang="en-US" dirty="0"/>
              <a:t>As the electricity supply gets cleaner, so do all-electric buildings.</a:t>
            </a:r>
          </a:p>
          <a:p>
            <a:r>
              <a:rPr lang="en-US" dirty="0"/>
              <a:t>Lowest-cost path to decarbonize buildings</a:t>
            </a:r>
          </a:p>
          <a:p>
            <a:r>
              <a:rPr lang="en-US" dirty="0"/>
              <a:t>Health, safety, &amp; resiliency benefits.</a:t>
            </a:r>
          </a:p>
        </p:txBody>
      </p:sp>
      <p:grpSp>
        <p:nvGrpSpPr>
          <p:cNvPr id="7" name="Group 6">
            <a:extLst>
              <a:ext uri="{FF2B5EF4-FFF2-40B4-BE49-F238E27FC236}">
                <a16:creationId xmlns:a16="http://schemas.microsoft.com/office/drawing/2014/main" id="{FA8AB5F1-985F-F690-3DF2-79500F71FB9B}"/>
              </a:ext>
            </a:extLst>
          </p:cNvPr>
          <p:cNvGrpSpPr/>
          <p:nvPr/>
        </p:nvGrpSpPr>
        <p:grpSpPr>
          <a:xfrm>
            <a:off x="6096000" y="1223333"/>
            <a:ext cx="5651031" cy="4879715"/>
            <a:chOff x="5855169" y="1147459"/>
            <a:chExt cx="6262380" cy="5108104"/>
          </a:xfrm>
        </p:grpSpPr>
        <p:grpSp>
          <p:nvGrpSpPr>
            <p:cNvPr id="4" name="Group 3">
              <a:extLst>
                <a:ext uri="{FF2B5EF4-FFF2-40B4-BE49-F238E27FC236}">
                  <a16:creationId xmlns:a16="http://schemas.microsoft.com/office/drawing/2014/main" id="{55321A12-A2B1-5E0D-F3BF-AB5964A8A93B}"/>
                </a:ext>
              </a:extLst>
            </p:cNvPr>
            <p:cNvGrpSpPr/>
            <p:nvPr/>
          </p:nvGrpSpPr>
          <p:grpSpPr>
            <a:xfrm>
              <a:off x="5855169" y="1147459"/>
              <a:ext cx="6262380" cy="5108104"/>
              <a:chOff x="5855169" y="1147459"/>
              <a:chExt cx="6262380" cy="5108104"/>
            </a:xfrm>
          </p:grpSpPr>
          <p:pic>
            <p:nvPicPr>
              <p:cNvPr id="6" name="Google Shape;141;p7">
                <a:extLst>
                  <a:ext uri="{FF2B5EF4-FFF2-40B4-BE49-F238E27FC236}">
                    <a16:creationId xmlns:a16="http://schemas.microsoft.com/office/drawing/2014/main" id="{94D5C297-9276-8F64-CA58-22AA52533140}"/>
                  </a:ext>
                </a:extLst>
              </p:cNvPr>
              <p:cNvPicPr preferRelativeResize="0"/>
              <p:nvPr/>
            </p:nvPicPr>
            <p:blipFill rotWithShape="1">
              <a:blip r:embed="rId4">
                <a:alphaModFix/>
              </a:blip>
              <a:srcRect/>
              <a:stretch/>
            </p:blipFill>
            <p:spPr>
              <a:xfrm>
                <a:off x="9410606" y="3523869"/>
                <a:ext cx="2706943" cy="2731694"/>
              </a:xfrm>
              <a:prstGeom prst="rect">
                <a:avLst/>
              </a:prstGeom>
              <a:noFill/>
              <a:ln>
                <a:noFill/>
              </a:ln>
            </p:spPr>
          </p:pic>
          <p:grpSp>
            <p:nvGrpSpPr>
              <p:cNvPr id="8" name="Google Shape;143;p7">
                <a:extLst>
                  <a:ext uri="{FF2B5EF4-FFF2-40B4-BE49-F238E27FC236}">
                    <a16:creationId xmlns:a16="http://schemas.microsoft.com/office/drawing/2014/main" id="{4FDF062D-639D-779D-7030-A2625500FCA7}"/>
                  </a:ext>
                </a:extLst>
              </p:cNvPr>
              <p:cNvGrpSpPr/>
              <p:nvPr/>
            </p:nvGrpSpPr>
            <p:grpSpPr>
              <a:xfrm>
                <a:off x="5855169" y="1147459"/>
                <a:ext cx="5651031" cy="3811670"/>
                <a:chOff x="-2501207" y="1565552"/>
                <a:chExt cx="6999342" cy="5056538"/>
              </a:xfrm>
            </p:grpSpPr>
            <p:pic>
              <p:nvPicPr>
                <p:cNvPr id="9" name="Google Shape;144;p7">
                  <a:extLst>
                    <a:ext uri="{FF2B5EF4-FFF2-40B4-BE49-F238E27FC236}">
                      <a16:creationId xmlns:a16="http://schemas.microsoft.com/office/drawing/2014/main" id="{0E377D39-C864-986F-3192-34A947F99524}"/>
                    </a:ext>
                  </a:extLst>
                </p:cNvPr>
                <p:cNvPicPr preferRelativeResize="0"/>
                <p:nvPr/>
              </p:nvPicPr>
              <p:blipFill rotWithShape="1">
                <a:blip r:embed="rId5">
                  <a:clrChange>
                    <a:clrFrom>
                      <a:srgbClr val="FFFFFF"/>
                    </a:clrFrom>
                    <a:clrTo>
                      <a:srgbClr val="FFFFFF">
                        <a:alpha val="0"/>
                      </a:srgbClr>
                    </a:clrTo>
                  </a:clrChange>
                  <a:alphaModFix/>
                </a:blip>
                <a:srcRect/>
                <a:stretch/>
              </p:blipFill>
              <p:spPr>
                <a:xfrm>
                  <a:off x="-2501207" y="1565552"/>
                  <a:ext cx="5102249" cy="5056538"/>
                </a:xfrm>
                <a:prstGeom prst="rect">
                  <a:avLst/>
                </a:prstGeom>
                <a:noFill/>
                <a:ln>
                  <a:noFill/>
                </a:ln>
              </p:spPr>
            </p:pic>
            <p:sp>
              <p:nvSpPr>
                <p:cNvPr id="10" name="Google Shape;145;p7">
                  <a:extLst>
                    <a:ext uri="{FF2B5EF4-FFF2-40B4-BE49-F238E27FC236}">
                      <a16:creationId xmlns:a16="http://schemas.microsoft.com/office/drawing/2014/main" id="{5B255F17-C194-18D1-DA48-EA925EC33C3B}"/>
                    </a:ext>
                  </a:extLst>
                </p:cNvPr>
                <p:cNvSpPr txBox="1"/>
                <p:nvPr/>
              </p:nvSpPr>
              <p:spPr>
                <a:xfrm>
                  <a:off x="1460597" y="1670917"/>
                  <a:ext cx="3037538" cy="938804"/>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dirty="0">
                      <a:solidFill>
                        <a:schemeClr val="dk1"/>
                      </a:solidFill>
                      <a:latin typeface="Arial"/>
                      <a:ea typeface="Arial"/>
                      <a:cs typeface="Arial"/>
                      <a:sym typeface="Arial"/>
                    </a:rPr>
                    <a:t>67% from space and water heating</a:t>
                  </a:r>
                  <a:endParaRPr sz="1400" b="0" i="0" u="none" strike="noStrike" cap="none" dirty="0">
                    <a:solidFill>
                      <a:srgbClr val="000000"/>
                    </a:solidFill>
                    <a:latin typeface="Arial"/>
                    <a:ea typeface="Arial"/>
                    <a:cs typeface="Arial"/>
                    <a:sym typeface="Arial"/>
                  </a:endParaRPr>
                </a:p>
              </p:txBody>
            </p:sp>
          </p:grpSp>
        </p:grpSp>
        <p:cxnSp>
          <p:nvCxnSpPr>
            <p:cNvPr id="14" name="Straight Connector 13">
              <a:extLst>
                <a:ext uri="{FF2B5EF4-FFF2-40B4-BE49-F238E27FC236}">
                  <a16:creationId xmlns:a16="http://schemas.microsoft.com/office/drawing/2014/main" id="{23CCCFF7-BD96-9AEB-96B6-E6291DFB316E}"/>
                </a:ext>
              </a:extLst>
            </p:cNvPr>
            <p:cNvCxnSpPr>
              <a:cxnSpLocks/>
            </p:cNvCxnSpPr>
            <p:nvPr/>
          </p:nvCxnSpPr>
          <p:spPr>
            <a:xfrm>
              <a:off x="8734952" y="2094614"/>
              <a:ext cx="1943600" cy="1471991"/>
            </a:xfrm>
            <a:prstGeom prst="line">
              <a:avLst/>
            </a:prstGeom>
            <a:ln w="28575">
              <a:solidFill>
                <a:srgbClr val="169AAE"/>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A06D736-F685-9171-9437-0597DC8DF7FC}"/>
                </a:ext>
              </a:extLst>
            </p:cNvPr>
            <p:cNvCxnSpPr>
              <a:cxnSpLocks/>
            </p:cNvCxnSpPr>
            <p:nvPr/>
          </p:nvCxnSpPr>
          <p:spPr>
            <a:xfrm>
              <a:off x="7914860" y="4863039"/>
              <a:ext cx="1640184" cy="81933"/>
            </a:xfrm>
            <a:prstGeom prst="line">
              <a:avLst/>
            </a:prstGeom>
            <a:ln w="28575">
              <a:solidFill>
                <a:srgbClr val="169AAE"/>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9865827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99D99B-AC60-4282-8727-B98F13DE8FCC}"/>
              </a:ext>
            </a:extLst>
          </p:cNvPr>
          <p:cNvSpPr txBox="1"/>
          <p:nvPr/>
        </p:nvSpPr>
        <p:spPr>
          <a:xfrm>
            <a:off x="389251" y="1131509"/>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Speed</a:t>
            </a:r>
          </a:p>
        </p:txBody>
      </p:sp>
      <p:cxnSp>
        <p:nvCxnSpPr>
          <p:cNvPr id="7" name="Straight Connector 6">
            <a:extLst>
              <a:ext uri="{FF2B5EF4-FFF2-40B4-BE49-F238E27FC236}">
                <a16:creationId xmlns:a16="http://schemas.microsoft.com/office/drawing/2014/main" id="{D1D37DFB-B3A5-4549-AC4D-3DD3E4383D94}"/>
              </a:ext>
            </a:extLst>
          </p:cNvPr>
          <p:cNvCxnSpPr/>
          <p:nvPr/>
        </p:nvCxnSpPr>
        <p:spPr>
          <a:xfrm flipV="1">
            <a:off x="7822017" y="1157635"/>
            <a:ext cx="0" cy="5029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7A01C7-C117-42BB-8D68-2262C1443BC1}"/>
              </a:ext>
            </a:extLst>
          </p:cNvPr>
          <p:cNvCxnSpPr/>
          <p:nvPr/>
        </p:nvCxnSpPr>
        <p:spPr>
          <a:xfrm flipV="1">
            <a:off x="3903159" y="1157635"/>
            <a:ext cx="0" cy="502920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6E8AAD-6185-4616-B857-CA48AFADC39D}"/>
              </a:ext>
            </a:extLst>
          </p:cNvPr>
          <p:cNvSpPr txBox="1"/>
          <p:nvPr/>
        </p:nvSpPr>
        <p:spPr>
          <a:xfrm>
            <a:off x="4383216" y="1131509"/>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Readiness</a:t>
            </a:r>
          </a:p>
        </p:txBody>
      </p:sp>
      <p:sp>
        <p:nvSpPr>
          <p:cNvPr id="13" name="TextBox 12">
            <a:extLst>
              <a:ext uri="{FF2B5EF4-FFF2-40B4-BE49-F238E27FC236}">
                <a16:creationId xmlns:a16="http://schemas.microsoft.com/office/drawing/2014/main" id="{AEC7F2DA-75E2-4E9C-8671-42C5B708BD7A}"/>
              </a:ext>
            </a:extLst>
          </p:cNvPr>
          <p:cNvSpPr txBox="1"/>
          <p:nvPr/>
        </p:nvSpPr>
        <p:spPr>
          <a:xfrm>
            <a:off x="8529043" y="1131509"/>
            <a:ext cx="2978327" cy="646331"/>
          </a:xfrm>
          <a:prstGeom prst="rect">
            <a:avLst/>
          </a:prstGeom>
          <a:noFill/>
        </p:spPr>
        <p:txBody>
          <a:bodyPr wrap="square" rtlCol="0">
            <a:spAutoFit/>
          </a:bodyPr>
          <a:lstStyle/>
          <a:p>
            <a:pPr algn="ctr"/>
            <a:r>
              <a:rPr lang="en-GB" sz="3600" dirty="0">
                <a:latin typeface="Century Gothic" panose="020B0502020202020204" pitchFamily="34" charset="0"/>
                <a:cs typeface="Calibri" panose="020F0502020204030204" pitchFamily="34" charset="0"/>
              </a:rPr>
              <a:t>Number</a:t>
            </a:r>
          </a:p>
        </p:txBody>
      </p:sp>
      <p:sp>
        <p:nvSpPr>
          <p:cNvPr id="14" name="Slide Number Placeholder 3">
            <a:extLst>
              <a:ext uri="{FF2B5EF4-FFF2-40B4-BE49-F238E27FC236}">
                <a16:creationId xmlns:a16="http://schemas.microsoft.com/office/drawing/2014/main" id="{62988824-97FE-4901-B111-5ED3EDDB0234}"/>
              </a:ext>
            </a:extLst>
          </p:cNvPr>
          <p:cNvSpPr txBox="1">
            <a:spLocks/>
          </p:cNvSpPr>
          <p:nvPr/>
        </p:nvSpPr>
        <p:spPr>
          <a:xfrm>
            <a:off x="8438314" y="6452225"/>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rgbClr val="2B5FA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fld id="{2C47F418-5930-4BAC-910D-3D6B6B42D01B}" type="slidenum">
              <a:rPr lang="en-GB" sz="900" dirty="0" smtClean="0">
                <a:solidFill>
                  <a:prstClr val="black">
                    <a:tint val="75000"/>
                  </a:prstClr>
                </a:solidFill>
                <a:latin typeface="Calibri" panose="020F0502020204030204"/>
              </a:rPr>
              <a:pPr defTabSz="685800">
                <a:defRPr/>
              </a:pPr>
              <a:t>130</a:t>
            </a:fld>
            <a:endParaRPr lang="en-GB" sz="900" dirty="0">
              <a:solidFill>
                <a:prstClr val="black">
                  <a:tint val="75000"/>
                </a:prstClr>
              </a:solidFill>
              <a:latin typeface="Calibri" panose="020F0502020204030204"/>
            </a:endParaRPr>
          </a:p>
        </p:txBody>
      </p:sp>
      <p:sp>
        <p:nvSpPr>
          <p:cNvPr id="15" name="TextBox 14">
            <a:extLst>
              <a:ext uri="{FF2B5EF4-FFF2-40B4-BE49-F238E27FC236}">
                <a16:creationId xmlns:a16="http://schemas.microsoft.com/office/drawing/2014/main" id="{B57D3201-EAE0-4E51-8717-4D61BC66A070}"/>
              </a:ext>
            </a:extLst>
          </p:cNvPr>
          <p:cNvSpPr txBox="1"/>
          <p:nvPr/>
        </p:nvSpPr>
        <p:spPr>
          <a:xfrm>
            <a:off x="62031" y="1878956"/>
            <a:ext cx="7371354"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1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“Trickle Charging”</a:t>
            </a:r>
          </a:p>
        </p:txBody>
      </p:sp>
      <p:pic>
        <p:nvPicPr>
          <p:cNvPr id="18" name="Picture 17">
            <a:extLst>
              <a:ext uri="{FF2B5EF4-FFF2-40B4-BE49-F238E27FC236}">
                <a16:creationId xmlns:a16="http://schemas.microsoft.com/office/drawing/2014/main" id="{9A61828C-6E91-4C66-B2AF-CD1C1EAE1A7C}"/>
              </a:ext>
            </a:extLst>
          </p:cNvPr>
          <p:cNvPicPr>
            <a:picLocks noChangeAspect="1"/>
          </p:cNvPicPr>
          <p:nvPr/>
        </p:nvPicPr>
        <p:blipFill>
          <a:blip r:embed="rId3" cstate="print"/>
          <a:stretch>
            <a:fillRect/>
          </a:stretch>
        </p:blipFill>
        <p:spPr>
          <a:xfrm>
            <a:off x="2710095" y="2178015"/>
            <a:ext cx="848403" cy="848403"/>
          </a:xfrm>
          <a:prstGeom prst="rect">
            <a:avLst/>
          </a:prstGeom>
        </p:spPr>
      </p:pic>
      <p:pic>
        <p:nvPicPr>
          <p:cNvPr id="19" name="Picture 18">
            <a:extLst>
              <a:ext uri="{FF2B5EF4-FFF2-40B4-BE49-F238E27FC236}">
                <a16:creationId xmlns:a16="http://schemas.microsoft.com/office/drawing/2014/main" id="{53500D35-F252-4EE1-9622-4D5A0FD82B50}"/>
              </a:ext>
            </a:extLst>
          </p:cNvPr>
          <p:cNvPicPr>
            <a:picLocks noChangeAspect="1"/>
          </p:cNvPicPr>
          <p:nvPr/>
        </p:nvPicPr>
        <p:blipFill rotWithShape="1">
          <a:blip r:embed="rId4" cstate="print"/>
          <a:srcRect l="11183" t="2950" r="27051" b="26236"/>
          <a:stretch/>
        </p:blipFill>
        <p:spPr>
          <a:xfrm>
            <a:off x="1434321" y="4063543"/>
            <a:ext cx="1178867" cy="697438"/>
          </a:xfrm>
          <a:prstGeom prst="rect">
            <a:avLst/>
          </a:prstGeom>
        </p:spPr>
      </p:pic>
      <p:pic>
        <p:nvPicPr>
          <p:cNvPr id="20" name="Picture 2" descr="50A Industrial Receptacle, Black; Tamper Resistant: No">
            <a:extLst>
              <a:ext uri="{FF2B5EF4-FFF2-40B4-BE49-F238E27FC236}">
                <a16:creationId xmlns:a16="http://schemas.microsoft.com/office/drawing/2014/main" id="{15F4B2E8-865B-4497-9732-F300B67334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65434" y="3786048"/>
            <a:ext cx="1344888" cy="12432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719BD6D9-912A-4889-8BB8-0541D20BE818}"/>
              </a:ext>
            </a:extLst>
          </p:cNvPr>
          <p:cNvPicPr>
            <a:picLocks noChangeAspect="1"/>
          </p:cNvPicPr>
          <p:nvPr/>
        </p:nvPicPr>
        <p:blipFill rotWithShape="1">
          <a:blip r:embed="rId6" cstate="print"/>
          <a:srcRect l="27499" r="50852"/>
          <a:stretch/>
        </p:blipFill>
        <p:spPr>
          <a:xfrm>
            <a:off x="163756" y="5397413"/>
            <a:ext cx="921593" cy="708422"/>
          </a:xfrm>
          <a:prstGeom prst="rect">
            <a:avLst/>
          </a:prstGeom>
        </p:spPr>
      </p:pic>
      <p:sp>
        <p:nvSpPr>
          <p:cNvPr id="23" name="Rectangle 22">
            <a:extLst>
              <a:ext uri="{FF2B5EF4-FFF2-40B4-BE49-F238E27FC236}">
                <a16:creationId xmlns:a16="http://schemas.microsoft.com/office/drawing/2014/main" id="{170E19BC-DAEB-479F-B7AD-54E0B6517575}"/>
              </a:ext>
            </a:extLst>
          </p:cNvPr>
          <p:cNvSpPr/>
          <p:nvPr/>
        </p:nvSpPr>
        <p:spPr>
          <a:xfrm>
            <a:off x="62031" y="3269722"/>
            <a:ext cx="836262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2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“Standard Charging”</a:t>
            </a:r>
          </a:p>
        </p:txBody>
      </p:sp>
      <p:sp>
        <p:nvSpPr>
          <p:cNvPr id="24" name="Rectangle 23">
            <a:extLst>
              <a:ext uri="{FF2B5EF4-FFF2-40B4-BE49-F238E27FC236}">
                <a16:creationId xmlns:a16="http://schemas.microsoft.com/office/drawing/2014/main" id="{5B01F8C6-9623-476E-B567-3C56FCDB4F60}"/>
              </a:ext>
            </a:extLst>
          </p:cNvPr>
          <p:cNvSpPr/>
          <p:nvPr/>
        </p:nvSpPr>
        <p:spPr>
          <a:xfrm>
            <a:off x="0" y="4774800"/>
            <a:ext cx="6422513"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Level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“DC Fast / </a:t>
            </a:r>
            <a:r>
              <a:rPr kumimoji="0" lang="en-GB" b="0" i="0" u="none" strike="noStrike" kern="1200" cap="none" spc="0" normalizeH="0" baseline="0" noProof="0" dirty="0" err="1">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SuperCharging</a:t>
            </a:r>
            <a:r>
              <a:rPr kumimoji="0" lang="en-GB" b="0" i="0" u="none" strike="noStrike" kern="1200" cap="none" spc="0" normalizeH="0" baseline="0" noProof="0" dirty="0">
                <a:ln>
                  <a:noFill/>
                </a:ln>
                <a:solidFill>
                  <a:srgbClr val="3675BB"/>
                </a:solidFill>
                <a:effectLst/>
                <a:uLnTx/>
                <a:uFillTx/>
                <a:latin typeface="Verdana" panose="020B0604030504040204" pitchFamily="34" charset="0"/>
                <a:ea typeface="Verdana" panose="020B0604030504040204" pitchFamily="34" charset="0"/>
                <a:cs typeface="Verdana" panose="020B0604030504040204" pitchFamily="34" charset="0"/>
              </a:rPr>
              <a:t>”</a:t>
            </a:r>
          </a:p>
        </p:txBody>
      </p:sp>
      <p:pic>
        <p:nvPicPr>
          <p:cNvPr id="27" name="Picture 26">
            <a:extLst>
              <a:ext uri="{FF2B5EF4-FFF2-40B4-BE49-F238E27FC236}">
                <a16:creationId xmlns:a16="http://schemas.microsoft.com/office/drawing/2014/main" id="{0874E12C-2C08-4168-AF22-A8AE395318DA}"/>
              </a:ext>
            </a:extLst>
          </p:cNvPr>
          <p:cNvPicPr>
            <a:picLocks noChangeAspect="1"/>
          </p:cNvPicPr>
          <p:nvPr/>
        </p:nvPicPr>
        <p:blipFill rotWithShape="1">
          <a:blip r:embed="rId6" cstate="print">
            <a:clrChange>
              <a:clrFrom>
                <a:srgbClr val="FFFFFF"/>
              </a:clrFrom>
              <a:clrTo>
                <a:srgbClr val="FFFFFF">
                  <a:alpha val="0"/>
                </a:srgbClr>
              </a:clrTo>
            </a:clrChange>
          </a:blip>
          <a:srcRect l="52754" r="23125" b="13579"/>
          <a:stretch/>
        </p:blipFill>
        <p:spPr>
          <a:xfrm>
            <a:off x="1068987" y="5412339"/>
            <a:ext cx="1084011" cy="646332"/>
          </a:xfrm>
          <a:prstGeom prst="rect">
            <a:avLst/>
          </a:prstGeom>
        </p:spPr>
      </p:pic>
      <p:sp>
        <p:nvSpPr>
          <p:cNvPr id="29" name="TextBox 28">
            <a:extLst>
              <a:ext uri="{FF2B5EF4-FFF2-40B4-BE49-F238E27FC236}">
                <a16:creationId xmlns:a16="http://schemas.microsoft.com/office/drawing/2014/main" id="{B0F58A10-49D4-492D-BB96-40ECA630DF6D}"/>
              </a:ext>
            </a:extLst>
          </p:cNvPr>
          <p:cNvSpPr txBox="1"/>
          <p:nvPr/>
        </p:nvSpPr>
        <p:spPr>
          <a:xfrm>
            <a:off x="4034094" y="1564378"/>
            <a:ext cx="6867312" cy="707886"/>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79989"/>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Capable</a:t>
            </a:r>
            <a:endParaRPr kumimoji="0" lang="en-GB" sz="1800" b="0" i="1"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pic>
        <p:nvPicPr>
          <p:cNvPr id="32" name="Picture 31">
            <a:extLst>
              <a:ext uri="{FF2B5EF4-FFF2-40B4-BE49-F238E27FC236}">
                <a16:creationId xmlns:a16="http://schemas.microsoft.com/office/drawing/2014/main" id="{4251D075-37EC-4EDF-AB35-4A4D241FDCA2}"/>
              </a:ext>
            </a:extLst>
          </p:cNvPr>
          <p:cNvPicPr>
            <a:picLocks noChangeAspect="1"/>
          </p:cNvPicPr>
          <p:nvPr/>
        </p:nvPicPr>
        <p:blipFill rotWithShape="1">
          <a:blip r:embed="rId7" cstate="print"/>
          <a:srcRect b="39613"/>
          <a:stretch/>
        </p:blipFill>
        <p:spPr>
          <a:xfrm>
            <a:off x="5482563" y="5174547"/>
            <a:ext cx="1146147" cy="1150374"/>
          </a:xfrm>
          <a:prstGeom prst="rect">
            <a:avLst/>
          </a:prstGeom>
        </p:spPr>
      </p:pic>
      <p:sp>
        <p:nvSpPr>
          <p:cNvPr id="33" name="Rectangle 32">
            <a:extLst>
              <a:ext uri="{FF2B5EF4-FFF2-40B4-BE49-F238E27FC236}">
                <a16:creationId xmlns:a16="http://schemas.microsoft.com/office/drawing/2014/main" id="{297424BF-F7F8-4645-B99E-96B361F40CC2}"/>
              </a:ext>
            </a:extLst>
          </p:cNvPr>
          <p:cNvSpPr/>
          <p:nvPr/>
        </p:nvSpPr>
        <p:spPr>
          <a:xfrm>
            <a:off x="4037346" y="3300488"/>
            <a:ext cx="8674597"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Ready</a:t>
            </a:r>
            <a:endParaRPr kumimoji="0" lang="en-GB" sz="1800" b="0" i="1"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sp>
        <p:nvSpPr>
          <p:cNvPr id="34" name="Rectangle 33">
            <a:extLst>
              <a:ext uri="{FF2B5EF4-FFF2-40B4-BE49-F238E27FC236}">
                <a16:creationId xmlns:a16="http://schemas.microsoft.com/office/drawing/2014/main" id="{BB61AC04-2FF6-4E1E-8F4C-BB46EC7F3A79}"/>
              </a:ext>
            </a:extLst>
          </p:cNvPr>
          <p:cNvSpPr/>
          <p:nvPr/>
        </p:nvSpPr>
        <p:spPr>
          <a:xfrm>
            <a:off x="4028494" y="4729841"/>
            <a:ext cx="8405655"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EV </a:t>
            </a:r>
            <a:r>
              <a:rPr kumimoji="0" lang="en-GB" sz="2200" b="1"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rPr>
              <a:t>Charging Station</a:t>
            </a:r>
            <a:endParaRPr kumimoji="0" lang="en-GB" sz="1800" b="0" i="0" u="none" strike="noStrike" kern="1200" cap="none" spc="0" normalizeH="0" baseline="0" noProof="0" dirty="0">
              <a:ln>
                <a:noFill/>
              </a:ln>
              <a:solidFill>
                <a:srgbClr val="279989"/>
              </a:solidFill>
              <a:effectLst/>
              <a:uLnTx/>
              <a:uFillTx/>
              <a:latin typeface="Verdana" panose="020B0604030504040204" pitchFamily="34" charset="0"/>
              <a:ea typeface="Verdana" panose="020B0604030504040204" pitchFamily="34" charset="0"/>
              <a:cs typeface="+mn-cs"/>
            </a:endParaRPr>
          </a:p>
        </p:txBody>
      </p:sp>
      <p:graphicFrame>
        <p:nvGraphicFramePr>
          <p:cNvPr id="35" name="Chart 34">
            <a:extLst>
              <a:ext uri="{FF2B5EF4-FFF2-40B4-BE49-F238E27FC236}">
                <a16:creationId xmlns:a16="http://schemas.microsoft.com/office/drawing/2014/main" id="{11374FE1-799B-437E-9F09-809C58E40F52}"/>
              </a:ext>
            </a:extLst>
          </p:cNvPr>
          <p:cNvGraphicFramePr>
            <a:graphicFrameLocks/>
          </p:cNvGraphicFramePr>
          <p:nvPr>
            <p:extLst>
              <p:ext uri="{D42A27DB-BD31-4B8C-83A1-F6EECF244321}">
                <p14:modId xmlns:p14="http://schemas.microsoft.com/office/powerpoint/2010/main" val="539377997"/>
              </p:ext>
            </p:extLst>
          </p:nvPr>
        </p:nvGraphicFramePr>
        <p:xfrm>
          <a:off x="7871848" y="2568676"/>
          <a:ext cx="4351843" cy="2743200"/>
        </p:xfrm>
        <a:graphic>
          <a:graphicData uri="http://schemas.openxmlformats.org/drawingml/2006/chart">
            <c:chart xmlns:c="http://schemas.openxmlformats.org/drawingml/2006/chart" xmlns:r="http://schemas.openxmlformats.org/officeDocument/2006/relationships" r:id="rId8"/>
          </a:graphicData>
        </a:graphic>
      </p:graphicFrame>
      <p:sp>
        <p:nvSpPr>
          <p:cNvPr id="36" name="TextBox 35">
            <a:extLst>
              <a:ext uri="{FF2B5EF4-FFF2-40B4-BE49-F238E27FC236}">
                <a16:creationId xmlns:a16="http://schemas.microsoft.com/office/drawing/2014/main" id="{F391EBF5-8DAE-488D-9772-9A6F9C915DFD}"/>
              </a:ext>
            </a:extLst>
          </p:cNvPr>
          <p:cNvSpPr txBox="1"/>
          <p:nvPr/>
        </p:nvSpPr>
        <p:spPr>
          <a:xfrm>
            <a:off x="10274504" y="2098872"/>
            <a:ext cx="17373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279989"/>
                </a:solidFill>
                <a:latin typeface="Calibri"/>
              </a:rPr>
              <a:t>Percent of Parking Spaces</a:t>
            </a:r>
            <a:endParaRPr kumimoji="0" lang="en-GB" sz="1800" b="0" i="0" u="none" strike="noStrike" kern="1200" cap="none" spc="0" normalizeH="0" baseline="0" noProof="0" dirty="0">
              <a:ln>
                <a:noFill/>
              </a:ln>
              <a:solidFill>
                <a:srgbClr val="279989"/>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5CDDED06-EC27-4BE3-BBE3-0563F8C9CEF6}"/>
              </a:ext>
            </a:extLst>
          </p:cNvPr>
          <p:cNvSpPr txBox="1"/>
          <p:nvPr/>
        </p:nvSpPr>
        <p:spPr>
          <a:xfrm>
            <a:off x="8476849" y="5382292"/>
            <a:ext cx="308271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solidFill>
                  <a:srgbClr val="279989"/>
                </a:solidFill>
                <a:latin typeface="Calibri"/>
              </a:rPr>
              <a:t>…OR…Spaces per Dwelling Unit</a:t>
            </a:r>
            <a:endParaRPr kumimoji="0" lang="en-GB" sz="1800" b="0" i="0" u="none" strike="noStrike" kern="1200" cap="none" spc="0" normalizeH="0" baseline="0" noProof="0" dirty="0">
              <a:ln>
                <a:noFill/>
              </a:ln>
              <a:solidFill>
                <a:srgbClr val="279989"/>
              </a:solidFill>
              <a:effectLst/>
              <a:uLnTx/>
              <a:uFillTx/>
              <a:latin typeface="Calibri"/>
              <a:ea typeface="+mn-ea"/>
              <a:cs typeface="+mn-cs"/>
            </a:endParaRPr>
          </a:p>
        </p:txBody>
      </p:sp>
      <p:sp>
        <p:nvSpPr>
          <p:cNvPr id="5" name="Title 4">
            <a:extLst>
              <a:ext uri="{FF2B5EF4-FFF2-40B4-BE49-F238E27FC236}">
                <a16:creationId xmlns:a16="http://schemas.microsoft.com/office/drawing/2014/main" id="{2BDCDE51-34EA-40E4-A6D0-F5E82BB183C9}"/>
              </a:ext>
            </a:extLst>
          </p:cNvPr>
          <p:cNvSpPr>
            <a:spLocks noGrp="1"/>
          </p:cNvSpPr>
          <p:nvPr>
            <p:ph type="title"/>
          </p:nvPr>
        </p:nvSpPr>
        <p:spPr/>
        <p:txBody>
          <a:bodyPr/>
          <a:lstStyle/>
          <a:p>
            <a:r>
              <a:rPr lang="en-GB" dirty="0"/>
              <a:t>Electric Vehicle </a:t>
            </a:r>
            <a:r>
              <a:rPr lang="en-GB" dirty="0">
                <a:ea typeface="+mj-lt"/>
                <a:cs typeface="+mj-lt"/>
              </a:rPr>
              <a:t>–</a:t>
            </a:r>
            <a:r>
              <a:rPr lang="en-GB" dirty="0"/>
              <a:t> Definitions</a:t>
            </a:r>
          </a:p>
        </p:txBody>
      </p:sp>
      <p:pic>
        <p:nvPicPr>
          <p:cNvPr id="2" name="Picture 6" descr="A drawing of a person&#10;&#10;Description generated with high confidence">
            <a:extLst>
              <a:ext uri="{FF2B5EF4-FFF2-40B4-BE49-F238E27FC236}">
                <a16:creationId xmlns:a16="http://schemas.microsoft.com/office/drawing/2014/main" id="{8FFC3335-813D-4C71-9BCC-DEC3FFF974EA}"/>
              </a:ext>
            </a:extLst>
          </p:cNvPr>
          <p:cNvPicPr>
            <a:picLocks noChangeAspect="1"/>
          </p:cNvPicPr>
          <p:nvPr/>
        </p:nvPicPr>
        <p:blipFill>
          <a:blip r:embed="rId9"/>
          <a:stretch>
            <a:fillRect/>
          </a:stretch>
        </p:blipFill>
        <p:spPr>
          <a:xfrm>
            <a:off x="4664040" y="2289376"/>
            <a:ext cx="2219325" cy="914400"/>
          </a:xfrm>
          <a:prstGeom prst="rect">
            <a:avLst/>
          </a:prstGeom>
        </p:spPr>
      </p:pic>
      <p:pic>
        <p:nvPicPr>
          <p:cNvPr id="3" name="Picture 8" descr="A drawing of a face&#10;&#10;Description generated with high confidence">
            <a:extLst>
              <a:ext uri="{FF2B5EF4-FFF2-40B4-BE49-F238E27FC236}">
                <a16:creationId xmlns:a16="http://schemas.microsoft.com/office/drawing/2014/main" id="{B9347BAA-69F1-4033-B8FC-52DB1D4B1B3E}"/>
              </a:ext>
            </a:extLst>
          </p:cNvPr>
          <p:cNvPicPr>
            <a:picLocks noChangeAspect="1"/>
          </p:cNvPicPr>
          <p:nvPr/>
        </p:nvPicPr>
        <p:blipFill>
          <a:blip r:embed="rId10"/>
          <a:stretch>
            <a:fillRect/>
          </a:stretch>
        </p:blipFill>
        <p:spPr>
          <a:xfrm>
            <a:off x="4665012" y="3817993"/>
            <a:ext cx="2219325" cy="838200"/>
          </a:xfrm>
          <a:prstGeom prst="rect">
            <a:avLst/>
          </a:prstGeom>
        </p:spPr>
      </p:pic>
      <p:pic>
        <p:nvPicPr>
          <p:cNvPr id="6" name="Picture 5" descr="A close up of a car&#10;&#10;Description generated with high confidence">
            <a:extLst>
              <a:ext uri="{FF2B5EF4-FFF2-40B4-BE49-F238E27FC236}">
                <a16:creationId xmlns:a16="http://schemas.microsoft.com/office/drawing/2014/main" id="{361E7934-7D44-4DF6-9229-7D6AA19248A2}"/>
              </a:ext>
            </a:extLst>
          </p:cNvPr>
          <p:cNvPicPr>
            <a:picLocks noChangeAspect="1"/>
          </p:cNvPicPr>
          <p:nvPr/>
        </p:nvPicPr>
        <p:blipFill>
          <a:blip r:embed="rId11" cstate="print"/>
          <a:stretch>
            <a:fillRect/>
          </a:stretch>
        </p:blipFill>
        <p:spPr>
          <a:xfrm>
            <a:off x="2272705" y="5576784"/>
            <a:ext cx="1214703" cy="520231"/>
          </a:xfrm>
          <a:prstGeom prst="rect">
            <a:avLst/>
          </a:prstGeom>
        </p:spPr>
      </p:pic>
    </p:spTree>
    <p:extLst>
      <p:ext uri="{BB962C8B-B14F-4D97-AF65-F5344CB8AC3E}">
        <p14:creationId xmlns:p14="http://schemas.microsoft.com/office/powerpoint/2010/main" val="117889867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CB49CF7-18E9-D771-21F0-3A79D8968DA4}"/>
              </a:ext>
            </a:extLst>
          </p:cNvPr>
          <p:cNvSpPr>
            <a:spLocks noGrp="1"/>
          </p:cNvSpPr>
          <p:nvPr>
            <p:ph type="subTitle" idx="13"/>
          </p:nvPr>
        </p:nvSpPr>
        <p:spPr>
          <a:xfrm>
            <a:off x="668205" y="1574294"/>
            <a:ext cx="9185888" cy="4614466"/>
          </a:xfrm>
        </p:spPr>
        <p:txBody>
          <a:bodyPr/>
          <a:lstStyle/>
          <a:p>
            <a:pPr marL="342900" marR="0" lvl="0" indent="-342900" fontAlgn="base">
              <a:lnSpc>
                <a:spcPct val="115000"/>
              </a:lnSpc>
              <a:spcBef>
                <a:spcPts val="0"/>
              </a:spcBef>
              <a:spcAft>
                <a:spcPts val="1000"/>
              </a:spcAft>
              <a:buFont typeface="+mj-lt"/>
              <a:buAutoNum type="alphaLcPeriod"/>
            </a:pPr>
            <a:r>
              <a:rPr lang="en-US" sz="2000" dirty="0">
                <a:effectLst/>
                <a:latin typeface="Calibri" panose="020F0502020204030204" pitchFamily="34" charset="0"/>
                <a:ea typeface="Arial" panose="020B0604020202020204" pitchFamily="34" charset="0"/>
                <a:cs typeface="Times New Roman" panose="02020603050405020304" pitchFamily="18" charset="0"/>
              </a:rPr>
              <a:t>“Low Power Level 2 EV Ready” shall mean a parking space that is served by a complete electric circuit with the following requirements:</a:t>
            </a:r>
            <a:endParaRPr lang="en-US" sz="2000" dirty="0">
              <a:effectLst/>
              <a:latin typeface="Calibri" panose="020F0502020204030204" pitchFamily="34" charset="0"/>
              <a:ea typeface="Calibri" panose="020F0502020204030204" pitchFamily="34" charset="0"/>
            </a:endParaRPr>
          </a:p>
          <a:p>
            <a:pPr marL="742950" marR="0" lvl="1" indent="-285750" fontAlgn="base">
              <a:lnSpc>
                <a:spcPct val="115000"/>
              </a:lnSpc>
              <a:spcBef>
                <a:spcPts val="0"/>
              </a:spcBef>
              <a:spcAft>
                <a:spcPts val="1000"/>
              </a:spcAft>
              <a:buFont typeface="+mj-lt"/>
              <a:buAutoNum type="romanLcPeriod"/>
            </a:pPr>
            <a:r>
              <a:rPr lang="en-US" sz="2000" dirty="0">
                <a:effectLst/>
                <a:latin typeface="Calibri" panose="020F0502020204030204" pitchFamily="34" charset="0"/>
                <a:ea typeface="Arial" panose="020B0604020202020204" pitchFamily="34" charset="0"/>
                <a:cs typeface="Times New Roman" panose="02020603050405020304" pitchFamily="18" charset="0"/>
              </a:rPr>
              <a:t>A minimum of 4.1 kVA (208/240 volt, 20-ampere) capacity wiring.</a:t>
            </a:r>
            <a:endParaRPr lang="en-US" sz="2000" dirty="0">
              <a:effectLst/>
              <a:latin typeface="Calibri" panose="020F0502020204030204" pitchFamily="34" charset="0"/>
              <a:ea typeface="Calibri" panose="020F0502020204030204" pitchFamily="34" charset="0"/>
            </a:endParaRPr>
          </a:p>
          <a:p>
            <a:pPr marL="742950" marR="0" lvl="1" indent="-285750" fontAlgn="base">
              <a:lnSpc>
                <a:spcPct val="115000"/>
              </a:lnSpc>
              <a:spcBef>
                <a:spcPts val="0"/>
              </a:spcBef>
              <a:spcAft>
                <a:spcPts val="1000"/>
              </a:spcAft>
              <a:buFont typeface="+mj-lt"/>
              <a:buAutoNum type="romanLcPeriod"/>
            </a:pPr>
            <a:r>
              <a:rPr lang="en-US" sz="2000" dirty="0">
                <a:effectLst/>
                <a:latin typeface="Calibri" panose="020F0502020204030204" pitchFamily="34" charset="0"/>
                <a:ea typeface="Arial" panose="020B0604020202020204" pitchFamily="34" charset="0"/>
                <a:cs typeface="Times New Roman" panose="02020603050405020304" pitchFamily="18" charset="0"/>
              </a:rPr>
              <a:t>A receptacle labeled “Electric Vehicle Outlet” or </a:t>
            </a:r>
            <a:r>
              <a:rPr lang="en-US" sz="2000" i="1" dirty="0">
                <a:effectLst/>
                <a:latin typeface="Calibri" panose="020F0502020204030204" pitchFamily="34" charset="0"/>
                <a:ea typeface="Arial" panose="020B0604020202020204" pitchFamily="34" charset="0"/>
                <a:cs typeface="Times New Roman" panose="02020603050405020304" pitchFamily="18" charset="0"/>
              </a:rPr>
              <a:t>electric vehicle supply equipment</a:t>
            </a:r>
            <a:r>
              <a:rPr lang="en-US" sz="2000" dirty="0">
                <a:effectLst/>
                <a:latin typeface="Calibri" panose="020F0502020204030204" pitchFamily="34" charset="0"/>
                <a:ea typeface="Arial" panose="020B0604020202020204" pitchFamily="34" charset="0"/>
                <a:cs typeface="Times New Roman" panose="02020603050405020304" pitchFamily="18" charset="0"/>
              </a:rPr>
              <a:t> located within three (3) feet of the parking space. If EVSE is provided the minimum capacity of the EVSE shall be 16-ampere.</a:t>
            </a:r>
            <a:endParaRPr lang="en-US" sz="2000" dirty="0">
              <a:effectLst/>
              <a:latin typeface="Calibri" panose="020F0502020204030204" pitchFamily="34" charset="0"/>
              <a:ea typeface="Calibri" panose="020F0502020204030204" pitchFamily="34" charset="0"/>
            </a:endParaRPr>
          </a:p>
          <a:p>
            <a:pPr marL="742950" marR="0" lvl="1" indent="-285750" fontAlgn="base">
              <a:lnSpc>
                <a:spcPct val="115000"/>
              </a:lnSpc>
              <a:spcBef>
                <a:spcPts val="0"/>
              </a:spcBef>
              <a:spcAft>
                <a:spcPts val="1000"/>
              </a:spcAft>
              <a:buFont typeface="+mj-lt"/>
              <a:buAutoNum type="romanLcPeriod"/>
            </a:pPr>
            <a:r>
              <a:rPr lang="en-US" sz="2000" dirty="0">
                <a:effectLst/>
                <a:latin typeface="Calibri" panose="020F0502020204030204" pitchFamily="34" charset="0"/>
                <a:ea typeface="Arial" panose="020B0604020202020204" pitchFamily="34" charset="0"/>
                <a:cs typeface="Times New Roman" panose="02020603050405020304" pitchFamily="18" charset="0"/>
              </a:rPr>
              <a:t>Conduit oversized to accommodate future Level 2 EV Ready (208/240 volt, 40-ampere) at each parking space.</a:t>
            </a:r>
            <a:endParaRPr lang="en-US" sz="2000" dirty="0">
              <a:effectLst/>
              <a:latin typeface="Calibri" panose="020F0502020204030204" pitchFamily="34" charset="0"/>
              <a:ea typeface="Calibri" panose="020F0502020204030204" pitchFamily="34" charset="0"/>
            </a:endParaRPr>
          </a:p>
          <a:p>
            <a:endParaRPr lang="en-US" sz="5400" dirty="0"/>
          </a:p>
        </p:txBody>
      </p:sp>
      <p:sp>
        <p:nvSpPr>
          <p:cNvPr id="3" name="Title 2">
            <a:extLst>
              <a:ext uri="{FF2B5EF4-FFF2-40B4-BE49-F238E27FC236}">
                <a16:creationId xmlns:a16="http://schemas.microsoft.com/office/drawing/2014/main" id="{12EC5F15-E370-EEAB-B199-ABC6435D949E}"/>
              </a:ext>
            </a:extLst>
          </p:cNvPr>
          <p:cNvSpPr>
            <a:spLocks noGrp="1"/>
          </p:cNvSpPr>
          <p:nvPr>
            <p:ph type="title"/>
          </p:nvPr>
        </p:nvSpPr>
        <p:spPr/>
        <p:txBody>
          <a:bodyPr/>
          <a:lstStyle/>
          <a:p>
            <a:r>
              <a:rPr lang="en-US" dirty="0"/>
              <a:t>Low Power Level 2</a:t>
            </a:r>
          </a:p>
        </p:txBody>
      </p:sp>
    </p:spTree>
    <p:extLst>
      <p:ext uri="{BB962C8B-B14F-4D97-AF65-F5344CB8AC3E}">
        <p14:creationId xmlns:p14="http://schemas.microsoft.com/office/powerpoint/2010/main" val="42467820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p:txBody>
          <a:bodyPr>
            <a:normAutofit fontScale="90000"/>
          </a:bodyPr>
          <a:lstStyle/>
          <a:p>
            <a:r>
              <a:rPr lang="en-GB" dirty="0"/>
              <a:t>Automated Load Management System (ALMS)</a:t>
            </a:r>
          </a:p>
        </p:txBody>
      </p:sp>
      <p:grpSp>
        <p:nvGrpSpPr>
          <p:cNvPr id="56" name="Group 55">
            <a:extLst>
              <a:ext uri="{FF2B5EF4-FFF2-40B4-BE49-F238E27FC236}">
                <a16:creationId xmlns:a16="http://schemas.microsoft.com/office/drawing/2014/main" id="{AD9ADE6F-F5E7-49FF-8AD8-3C42639062A4}"/>
              </a:ext>
            </a:extLst>
          </p:cNvPr>
          <p:cNvGrpSpPr/>
          <p:nvPr/>
        </p:nvGrpSpPr>
        <p:grpSpPr>
          <a:xfrm>
            <a:off x="441107" y="2101022"/>
            <a:ext cx="1089089" cy="1574231"/>
            <a:chOff x="542777" y="2567451"/>
            <a:chExt cx="1199273" cy="1776586"/>
          </a:xfrm>
        </p:grpSpPr>
        <p:pic>
          <p:nvPicPr>
            <p:cNvPr id="57" name="Picture 56">
              <a:extLst>
                <a:ext uri="{FF2B5EF4-FFF2-40B4-BE49-F238E27FC236}">
                  <a16:creationId xmlns:a16="http://schemas.microsoft.com/office/drawing/2014/main" id="{3E45742E-CDD4-4582-BA63-CEE715DA19A7}"/>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8" name="TextBox 57">
              <a:extLst>
                <a:ext uri="{FF2B5EF4-FFF2-40B4-BE49-F238E27FC236}">
                  <a16:creationId xmlns:a16="http://schemas.microsoft.com/office/drawing/2014/main" id="{3FCFA856-0771-42C1-83A0-F9C4A286EB0A}"/>
                </a:ext>
              </a:extLst>
            </p:cNvPr>
            <p:cNvSpPr txBox="1"/>
            <p:nvPr/>
          </p:nvSpPr>
          <p:spPr>
            <a:xfrm>
              <a:off x="542777" y="3927230"/>
              <a:ext cx="1195754" cy="416807"/>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7.2kW</a:t>
              </a:r>
            </a:p>
          </p:txBody>
        </p:sp>
      </p:grpSp>
      <p:grpSp>
        <p:nvGrpSpPr>
          <p:cNvPr id="59" name="Group 58">
            <a:extLst>
              <a:ext uri="{FF2B5EF4-FFF2-40B4-BE49-F238E27FC236}">
                <a16:creationId xmlns:a16="http://schemas.microsoft.com/office/drawing/2014/main" id="{E16E3AC4-614F-47C7-987C-926B14993471}"/>
              </a:ext>
            </a:extLst>
          </p:cNvPr>
          <p:cNvGrpSpPr/>
          <p:nvPr/>
        </p:nvGrpSpPr>
        <p:grpSpPr>
          <a:xfrm>
            <a:off x="1486801" y="2098015"/>
            <a:ext cx="1089089" cy="1574231"/>
            <a:chOff x="542777" y="2567451"/>
            <a:chExt cx="1199273" cy="1776586"/>
          </a:xfrm>
        </p:grpSpPr>
        <p:pic>
          <p:nvPicPr>
            <p:cNvPr id="60" name="Picture 59">
              <a:extLst>
                <a:ext uri="{FF2B5EF4-FFF2-40B4-BE49-F238E27FC236}">
                  <a16:creationId xmlns:a16="http://schemas.microsoft.com/office/drawing/2014/main" id="{062EAA54-D8E4-49EB-8418-7A663175D6B6}"/>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61" name="TextBox 60">
              <a:extLst>
                <a:ext uri="{FF2B5EF4-FFF2-40B4-BE49-F238E27FC236}">
                  <a16:creationId xmlns:a16="http://schemas.microsoft.com/office/drawing/2014/main" id="{7B7B5F95-FEFA-43DA-96A4-0CD39DEF580E}"/>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68" name="Group 67">
            <a:extLst>
              <a:ext uri="{FF2B5EF4-FFF2-40B4-BE49-F238E27FC236}">
                <a16:creationId xmlns:a16="http://schemas.microsoft.com/office/drawing/2014/main" id="{C2DCD1C3-4931-4353-98AD-EFFCF0545647}"/>
              </a:ext>
            </a:extLst>
          </p:cNvPr>
          <p:cNvGrpSpPr/>
          <p:nvPr/>
        </p:nvGrpSpPr>
        <p:grpSpPr>
          <a:xfrm>
            <a:off x="2572694" y="2098015"/>
            <a:ext cx="1089089" cy="1574231"/>
            <a:chOff x="542777" y="2567451"/>
            <a:chExt cx="1199273" cy="1776586"/>
          </a:xfrm>
        </p:grpSpPr>
        <p:pic>
          <p:nvPicPr>
            <p:cNvPr id="69" name="Picture 68">
              <a:extLst>
                <a:ext uri="{FF2B5EF4-FFF2-40B4-BE49-F238E27FC236}">
                  <a16:creationId xmlns:a16="http://schemas.microsoft.com/office/drawing/2014/main" id="{FE91D1C7-3F93-4E18-BBA2-DB795C8EE316}"/>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0" name="TextBox 69">
              <a:extLst>
                <a:ext uri="{FF2B5EF4-FFF2-40B4-BE49-F238E27FC236}">
                  <a16:creationId xmlns:a16="http://schemas.microsoft.com/office/drawing/2014/main" id="{01FA040C-C501-430F-A7E6-215371FAE6A1}"/>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1" name="Group 70">
            <a:extLst>
              <a:ext uri="{FF2B5EF4-FFF2-40B4-BE49-F238E27FC236}">
                <a16:creationId xmlns:a16="http://schemas.microsoft.com/office/drawing/2014/main" id="{789451A7-9514-4D5B-BE2D-C4F952054293}"/>
              </a:ext>
            </a:extLst>
          </p:cNvPr>
          <p:cNvGrpSpPr/>
          <p:nvPr/>
        </p:nvGrpSpPr>
        <p:grpSpPr>
          <a:xfrm>
            <a:off x="3625744" y="2098015"/>
            <a:ext cx="1089089" cy="1574231"/>
            <a:chOff x="542777" y="2567451"/>
            <a:chExt cx="1199273" cy="1776586"/>
          </a:xfrm>
        </p:grpSpPr>
        <p:pic>
          <p:nvPicPr>
            <p:cNvPr id="72" name="Picture 71">
              <a:extLst>
                <a:ext uri="{FF2B5EF4-FFF2-40B4-BE49-F238E27FC236}">
                  <a16:creationId xmlns:a16="http://schemas.microsoft.com/office/drawing/2014/main" id="{BD5D9B3C-EB90-4F2E-B9AF-6E2DCE672349}"/>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3" name="TextBox 72">
              <a:extLst>
                <a:ext uri="{FF2B5EF4-FFF2-40B4-BE49-F238E27FC236}">
                  <a16:creationId xmlns:a16="http://schemas.microsoft.com/office/drawing/2014/main" id="{54984E01-11E3-4E53-A3D8-3FE00E874D88}"/>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sp>
        <p:nvSpPr>
          <p:cNvPr id="86" name="TextBox 85">
            <a:extLst>
              <a:ext uri="{FF2B5EF4-FFF2-40B4-BE49-F238E27FC236}">
                <a16:creationId xmlns:a16="http://schemas.microsoft.com/office/drawing/2014/main" id="{500F26D8-DEE6-4A6C-80D9-539045391F50}"/>
              </a:ext>
            </a:extLst>
          </p:cNvPr>
          <p:cNvSpPr txBox="1"/>
          <p:nvPr/>
        </p:nvSpPr>
        <p:spPr>
          <a:xfrm>
            <a:off x="542538" y="1568560"/>
            <a:ext cx="4332858" cy="461665"/>
          </a:xfrm>
          <a:prstGeom prst="rect">
            <a:avLst/>
          </a:prstGeom>
          <a:noFill/>
        </p:spPr>
        <p:txBody>
          <a:bodyPr wrap="square" rtlCol="0">
            <a:spAutoFit/>
          </a:bodyPr>
          <a:lstStyle/>
          <a:p>
            <a:pPr algn="ctr"/>
            <a:r>
              <a:rPr lang="en-GB" sz="2400" b="1">
                <a:solidFill>
                  <a:schemeClr val="accent2"/>
                </a:solidFill>
                <a:latin typeface="Century Gothic" panose="020B0502020202020204" pitchFamily="34" charset="0"/>
              </a:rPr>
              <a:t>Circuit Sharing Example</a:t>
            </a:r>
          </a:p>
        </p:txBody>
      </p:sp>
    </p:spTree>
    <p:extLst>
      <p:ext uri="{BB962C8B-B14F-4D97-AF65-F5344CB8AC3E}">
        <p14:creationId xmlns:p14="http://schemas.microsoft.com/office/powerpoint/2010/main" val="302230726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p:txBody>
          <a:bodyPr>
            <a:normAutofit fontScale="90000"/>
          </a:bodyPr>
          <a:lstStyle/>
          <a:p>
            <a:r>
              <a:rPr lang="en-GB" dirty="0"/>
              <a:t>Automated Load Management System (ALMS)</a:t>
            </a:r>
          </a:p>
        </p:txBody>
      </p:sp>
      <p:grpSp>
        <p:nvGrpSpPr>
          <p:cNvPr id="56" name="Group 55">
            <a:extLst>
              <a:ext uri="{FF2B5EF4-FFF2-40B4-BE49-F238E27FC236}">
                <a16:creationId xmlns:a16="http://schemas.microsoft.com/office/drawing/2014/main" id="{73C50F72-7112-4CDA-855C-AB584CA868C3}"/>
              </a:ext>
            </a:extLst>
          </p:cNvPr>
          <p:cNvGrpSpPr/>
          <p:nvPr/>
        </p:nvGrpSpPr>
        <p:grpSpPr>
          <a:xfrm>
            <a:off x="441107" y="3577973"/>
            <a:ext cx="1089089" cy="1574231"/>
            <a:chOff x="542777" y="2567451"/>
            <a:chExt cx="1199273" cy="1776586"/>
          </a:xfrm>
        </p:grpSpPr>
        <p:pic>
          <p:nvPicPr>
            <p:cNvPr id="57" name="Picture 56">
              <a:extLst>
                <a:ext uri="{FF2B5EF4-FFF2-40B4-BE49-F238E27FC236}">
                  <a16:creationId xmlns:a16="http://schemas.microsoft.com/office/drawing/2014/main" id="{0D4DC143-DD15-491F-AD87-9EB0B24C46BF}"/>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8" name="TextBox 57">
              <a:extLst>
                <a:ext uri="{FF2B5EF4-FFF2-40B4-BE49-F238E27FC236}">
                  <a16:creationId xmlns:a16="http://schemas.microsoft.com/office/drawing/2014/main" id="{67714400-32EF-4D50-9FD1-C594627ABE4F}"/>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59" name="Group 58">
            <a:extLst>
              <a:ext uri="{FF2B5EF4-FFF2-40B4-BE49-F238E27FC236}">
                <a16:creationId xmlns:a16="http://schemas.microsoft.com/office/drawing/2014/main" id="{31B0EB95-E2A7-4A9F-9996-DF188B026BF0}"/>
              </a:ext>
            </a:extLst>
          </p:cNvPr>
          <p:cNvGrpSpPr/>
          <p:nvPr/>
        </p:nvGrpSpPr>
        <p:grpSpPr>
          <a:xfrm>
            <a:off x="1486801" y="3574966"/>
            <a:ext cx="1089089" cy="1574231"/>
            <a:chOff x="542777" y="2567451"/>
            <a:chExt cx="1199273" cy="1776586"/>
          </a:xfrm>
        </p:grpSpPr>
        <p:pic>
          <p:nvPicPr>
            <p:cNvPr id="60" name="Picture 59">
              <a:extLst>
                <a:ext uri="{FF2B5EF4-FFF2-40B4-BE49-F238E27FC236}">
                  <a16:creationId xmlns:a16="http://schemas.microsoft.com/office/drawing/2014/main" id="{F176E4CB-4B97-42FF-B602-6A4069E6BAFF}"/>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61" name="TextBox 60">
              <a:extLst>
                <a:ext uri="{FF2B5EF4-FFF2-40B4-BE49-F238E27FC236}">
                  <a16:creationId xmlns:a16="http://schemas.microsoft.com/office/drawing/2014/main" id="{43A25DB6-0AA3-47C0-9073-F923F866E892}"/>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68" name="Group 67">
            <a:extLst>
              <a:ext uri="{FF2B5EF4-FFF2-40B4-BE49-F238E27FC236}">
                <a16:creationId xmlns:a16="http://schemas.microsoft.com/office/drawing/2014/main" id="{DBCCDFE5-CF3D-4259-ADCE-05B81C7572A1}"/>
              </a:ext>
            </a:extLst>
          </p:cNvPr>
          <p:cNvGrpSpPr/>
          <p:nvPr/>
        </p:nvGrpSpPr>
        <p:grpSpPr>
          <a:xfrm>
            <a:off x="441107" y="2003742"/>
            <a:ext cx="1089089" cy="1574231"/>
            <a:chOff x="542777" y="2567451"/>
            <a:chExt cx="1199273" cy="1776586"/>
          </a:xfrm>
        </p:grpSpPr>
        <p:pic>
          <p:nvPicPr>
            <p:cNvPr id="69" name="Picture 68">
              <a:extLst>
                <a:ext uri="{FF2B5EF4-FFF2-40B4-BE49-F238E27FC236}">
                  <a16:creationId xmlns:a16="http://schemas.microsoft.com/office/drawing/2014/main" id="{6B5ECC07-5412-4DFC-B603-AFCDAADC9D31}"/>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70" name="TextBox 69">
              <a:extLst>
                <a:ext uri="{FF2B5EF4-FFF2-40B4-BE49-F238E27FC236}">
                  <a16:creationId xmlns:a16="http://schemas.microsoft.com/office/drawing/2014/main" id="{0F419584-FC17-4450-95CA-3F474786F86C}"/>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7.2kW</a:t>
              </a:r>
            </a:p>
          </p:txBody>
        </p:sp>
      </p:grpSp>
      <p:grpSp>
        <p:nvGrpSpPr>
          <p:cNvPr id="71" name="Group 70">
            <a:extLst>
              <a:ext uri="{FF2B5EF4-FFF2-40B4-BE49-F238E27FC236}">
                <a16:creationId xmlns:a16="http://schemas.microsoft.com/office/drawing/2014/main" id="{80DC1493-DD76-44CA-B9D3-B4185385EA90}"/>
              </a:ext>
            </a:extLst>
          </p:cNvPr>
          <p:cNvGrpSpPr/>
          <p:nvPr/>
        </p:nvGrpSpPr>
        <p:grpSpPr>
          <a:xfrm>
            <a:off x="1486801" y="2000735"/>
            <a:ext cx="1089089" cy="1574231"/>
            <a:chOff x="542777" y="2567451"/>
            <a:chExt cx="1199273" cy="1776586"/>
          </a:xfrm>
        </p:grpSpPr>
        <p:pic>
          <p:nvPicPr>
            <p:cNvPr id="72" name="Picture 71">
              <a:extLst>
                <a:ext uri="{FF2B5EF4-FFF2-40B4-BE49-F238E27FC236}">
                  <a16:creationId xmlns:a16="http://schemas.microsoft.com/office/drawing/2014/main" id="{69AF4FE1-3876-46C9-B773-7AB5698BA5E2}"/>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3" name="TextBox 72">
              <a:extLst>
                <a:ext uri="{FF2B5EF4-FFF2-40B4-BE49-F238E27FC236}">
                  <a16:creationId xmlns:a16="http://schemas.microsoft.com/office/drawing/2014/main" id="{D6E672BA-18C9-402C-B562-41B59CE2BC3D}"/>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6" name="Group 85">
            <a:extLst>
              <a:ext uri="{FF2B5EF4-FFF2-40B4-BE49-F238E27FC236}">
                <a16:creationId xmlns:a16="http://schemas.microsoft.com/office/drawing/2014/main" id="{F870FBC8-C0EC-4E96-B61D-7FDA087AF7AA}"/>
              </a:ext>
            </a:extLst>
          </p:cNvPr>
          <p:cNvGrpSpPr/>
          <p:nvPr/>
        </p:nvGrpSpPr>
        <p:grpSpPr>
          <a:xfrm>
            <a:off x="2572694" y="2000735"/>
            <a:ext cx="1089089" cy="1574231"/>
            <a:chOff x="542777" y="2567451"/>
            <a:chExt cx="1199273" cy="1776586"/>
          </a:xfrm>
        </p:grpSpPr>
        <p:pic>
          <p:nvPicPr>
            <p:cNvPr id="87" name="Picture 86">
              <a:extLst>
                <a:ext uri="{FF2B5EF4-FFF2-40B4-BE49-F238E27FC236}">
                  <a16:creationId xmlns:a16="http://schemas.microsoft.com/office/drawing/2014/main" id="{D8093967-B36D-4AB7-B7BF-CF2F578B6298}"/>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8" name="TextBox 87">
              <a:extLst>
                <a:ext uri="{FF2B5EF4-FFF2-40B4-BE49-F238E27FC236}">
                  <a16:creationId xmlns:a16="http://schemas.microsoft.com/office/drawing/2014/main" id="{ABEBA36A-57F0-4003-8DD6-3E0469F44E73}"/>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9" name="Group 88">
            <a:extLst>
              <a:ext uri="{FF2B5EF4-FFF2-40B4-BE49-F238E27FC236}">
                <a16:creationId xmlns:a16="http://schemas.microsoft.com/office/drawing/2014/main" id="{5616FCF3-8007-459A-B85B-CE282D14AB49}"/>
              </a:ext>
            </a:extLst>
          </p:cNvPr>
          <p:cNvGrpSpPr/>
          <p:nvPr/>
        </p:nvGrpSpPr>
        <p:grpSpPr>
          <a:xfrm>
            <a:off x="3625744" y="2000735"/>
            <a:ext cx="1089089" cy="1574231"/>
            <a:chOff x="542777" y="2567451"/>
            <a:chExt cx="1199273" cy="1776586"/>
          </a:xfrm>
        </p:grpSpPr>
        <p:pic>
          <p:nvPicPr>
            <p:cNvPr id="90" name="Picture 89">
              <a:extLst>
                <a:ext uri="{FF2B5EF4-FFF2-40B4-BE49-F238E27FC236}">
                  <a16:creationId xmlns:a16="http://schemas.microsoft.com/office/drawing/2014/main" id="{9CCF8368-57A2-40A2-8CCE-5134D9ABA46F}"/>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91" name="TextBox 90">
              <a:extLst>
                <a:ext uri="{FF2B5EF4-FFF2-40B4-BE49-F238E27FC236}">
                  <a16:creationId xmlns:a16="http://schemas.microsoft.com/office/drawing/2014/main" id="{AB376351-0F67-4546-90EF-2BFE831D9F58}"/>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92" name="Group 91">
            <a:extLst>
              <a:ext uri="{FF2B5EF4-FFF2-40B4-BE49-F238E27FC236}">
                <a16:creationId xmlns:a16="http://schemas.microsoft.com/office/drawing/2014/main" id="{DE6FD82D-FA87-482B-BB0A-6F4630A87889}"/>
              </a:ext>
            </a:extLst>
          </p:cNvPr>
          <p:cNvGrpSpPr/>
          <p:nvPr/>
        </p:nvGrpSpPr>
        <p:grpSpPr>
          <a:xfrm>
            <a:off x="2572694" y="3577973"/>
            <a:ext cx="1089089" cy="1574231"/>
            <a:chOff x="542777" y="2567451"/>
            <a:chExt cx="1199273" cy="1776586"/>
          </a:xfrm>
        </p:grpSpPr>
        <p:pic>
          <p:nvPicPr>
            <p:cNvPr id="93" name="Picture 92">
              <a:extLst>
                <a:ext uri="{FF2B5EF4-FFF2-40B4-BE49-F238E27FC236}">
                  <a16:creationId xmlns:a16="http://schemas.microsoft.com/office/drawing/2014/main" id="{64442423-3636-4F64-A170-F7028F3F3DDB}"/>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94" name="TextBox 93">
              <a:extLst>
                <a:ext uri="{FF2B5EF4-FFF2-40B4-BE49-F238E27FC236}">
                  <a16:creationId xmlns:a16="http://schemas.microsoft.com/office/drawing/2014/main" id="{423ED934-D211-48DA-863F-B48E5A031B9C}"/>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95" name="Group 94">
            <a:extLst>
              <a:ext uri="{FF2B5EF4-FFF2-40B4-BE49-F238E27FC236}">
                <a16:creationId xmlns:a16="http://schemas.microsoft.com/office/drawing/2014/main" id="{D8D483A0-C742-45E2-A16C-75992D353957}"/>
              </a:ext>
            </a:extLst>
          </p:cNvPr>
          <p:cNvGrpSpPr/>
          <p:nvPr/>
        </p:nvGrpSpPr>
        <p:grpSpPr>
          <a:xfrm>
            <a:off x="3625744" y="3577973"/>
            <a:ext cx="1089089" cy="1574231"/>
            <a:chOff x="542777" y="2567451"/>
            <a:chExt cx="1199273" cy="1776586"/>
          </a:xfrm>
        </p:grpSpPr>
        <p:pic>
          <p:nvPicPr>
            <p:cNvPr id="96" name="Picture 95">
              <a:extLst>
                <a:ext uri="{FF2B5EF4-FFF2-40B4-BE49-F238E27FC236}">
                  <a16:creationId xmlns:a16="http://schemas.microsoft.com/office/drawing/2014/main" id="{037762C6-4401-4796-9F84-A09D3A0F31FF}"/>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97" name="TextBox 96">
              <a:extLst>
                <a:ext uri="{FF2B5EF4-FFF2-40B4-BE49-F238E27FC236}">
                  <a16:creationId xmlns:a16="http://schemas.microsoft.com/office/drawing/2014/main" id="{EF937FFA-E68E-4113-858E-F8A0A0F6AD66}"/>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sp>
        <p:nvSpPr>
          <p:cNvPr id="98" name="TextBox 97">
            <a:extLst>
              <a:ext uri="{FF2B5EF4-FFF2-40B4-BE49-F238E27FC236}">
                <a16:creationId xmlns:a16="http://schemas.microsoft.com/office/drawing/2014/main" id="{CCAC2E10-796F-459A-84D2-5BF3F75D1DB7}"/>
              </a:ext>
            </a:extLst>
          </p:cNvPr>
          <p:cNvSpPr txBox="1"/>
          <p:nvPr/>
        </p:nvSpPr>
        <p:spPr>
          <a:xfrm>
            <a:off x="542538" y="1471280"/>
            <a:ext cx="4332858" cy="461665"/>
          </a:xfrm>
          <a:prstGeom prst="rect">
            <a:avLst/>
          </a:prstGeom>
          <a:noFill/>
        </p:spPr>
        <p:txBody>
          <a:bodyPr wrap="square" rtlCol="0">
            <a:spAutoFit/>
          </a:bodyPr>
          <a:lstStyle/>
          <a:p>
            <a:pPr algn="ctr"/>
            <a:r>
              <a:rPr lang="en-GB" sz="2400" b="1" dirty="0">
                <a:solidFill>
                  <a:schemeClr val="accent2"/>
                </a:solidFill>
                <a:latin typeface="Century Gothic" panose="020B0502020202020204" pitchFamily="34" charset="0"/>
              </a:rPr>
              <a:t>Circuit Sharing Example</a:t>
            </a:r>
          </a:p>
        </p:txBody>
      </p:sp>
    </p:spTree>
    <p:extLst>
      <p:ext uri="{BB962C8B-B14F-4D97-AF65-F5344CB8AC3E}">
        <p14:creationId xmlns:p14="http://schemas.microsoft.com/office/powerpoint/2010/main" val="13113949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p:txBody>
          <a:bodyPr>
            <a:normAutofit fontScale="90000"/>
          </a:bodyPr>
          <a:lstStyle/>
          <a:p>
            <a:r>
              <a:rPr lang="en-GB" dirty="0"/>
              <a:t>Automated Load Management System (ALMS)</a:t>
            </a:r>
          </a:p>
        </p:txBody>
      </p:sp>
      <p:grpSp>
        <p:nvGrpSpPr>
          <p:cNvPr id="36" name="Group 35">
            <a:extLst>
              <a:ext uri="{FF2B5EF4-FFF2-40B4-BE49-F238E27FC236}">
                <a16:creationId xmlns:a16="http://schemas.microsoft.com/office/drawing/2014/main" id="{32662E0F-2D67-4886-9467-5220116F5216}"/>
              </a:ext>
            </a:extLst>
          </p:cNvPr>
          <p:cNvGrpSpPr/>
          <p:nvPr/>
        </p:nvGrpSpPr>
        <p:grpSpPr>
          <a:xfrm>
            <a:off x="441107" y="4778838"/>
            <a:ext cx="1089089" cy="1532163"/>
            <a:chOff x="542777" y="2567451"/>
            <a:chExt cx="1199273" cy="1729111"/>
          </a:xfrm>
        </p:grpSpPr>
        <p:pic>
          <p:nvPicPr>
            <p:cNvPr id="21" name="Picture 20">
              <a:extLst>
                <a:ext uri="{FF2B5EF4-FFF2-40B4-BE49-F238E27FC236}">
                  <a16:creationId xmlns:a16="http://schemas.microsoft.com/office/drawing/2014/main" id="{D8FB8C15-2A21-47F6-9E59-EFA0F3541FB7}"/>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32" name="TextBox 31">
              <a:extLst>
                <a:ext uri="{FF2B5EF4-FFF2-40B4-BE49-F238E27FC236}">
                  <a16:creationId xmlns:a16="http://schemas.microsoft.com/office/drawing/2014/main" id="{9868436C-CBA4-4B85-BE54-902434276933}"/>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1" name="Group 40">
            <a:extLst>
              <a:ext uri="{FF2B5EF4-FFF2-40B4-BE49-F238E27FC236}">
                <a16:creationId xmlns:a16="http://schemas.microsoft.com/office/drawing/2014/main" id="{D38D2FE3-461C-4C3D-88C4-D1BE2CEA75FD}"/>
              </a:ext>
            </a:extLst>
          </p:cNvPr>
          <p:cNvGrpSpPr/>
          <p:nvPr/>
        </p:nvGrpSpPr>
        <p:grpSpPr>
          <a:xfrm>
            <a:off x="1486801" y="4775831"/>
            <a:ext cx="1089089" cy="1532163"/>
            <a:chOff x="542777" y="2567451"/>
            <a:chExt cx="1199273" cy="1729111"/>
          </a:xfrm>
        </p:grpSpPr>
        <p:pic>
          <p:nvPicPr>
            <p:cNvPr id="42" name="Picture 41">
              <a:extLst>
                <a:ext uri="{FF2B5EF4-FFF2-40B4-BE49-F238E27FC236}">
                  <a16:creationId xmlns:a16="http://schemas.microsoft.com/office/drawing/2014/main" id="{F2B95008-1B09-4B0B-B0D9-C06EAEB304E6}"/>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3" name="TextBox 42">
              <a:extLst>
                <a:ext uri="{FF2B5EF4-FFF2-40B4-BE49-F238E27FC236}">
                  <a16:creationId xmlns:a16="http://schemas.microsoft.com/office/drawing/2014/main" id="{CDE61BAF-2783-40AB-B68D-0431D85D768B}"/>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4" name="Group 43">
            <a:extLst>
              <a:ext uri="{FF2B5EF4-FFF2-40B4-BE49-F238E27FC236}">
                <a16:creationId xmlns:a16="http://schemas.microsoft.com/office/drawing/2014/main" id="{735468A7-8AA6-40E8-9E90-188DD3457529}"/>
              </a:ext>
            </a:extLst>
          </p:cNvPr>
          <p:cNvGrpSpPr/>
          <p:nvPr/>
        </p:nvGrpSpPr>
        <p:grpSpPr>
          <a:xfrm>
            <a:off x="2536014" y="4775831"/>
            <a:ext cx="1089089" cy="1532163"/>
            <a:chOff x="542777" y="2567451"/>
            <a:chExt cx="1199273" cy="1729111"/>
          </a:xfrm>
        </p:grpSpPr>
        <p:pic>
          <p:nvPicPr>
            <p:cNvPr id="45" name="Picture 44">
              <a:extLst>
                <a:ext uri="{FF2B5EF4-FFF2-40B4-BE49-F238E27FC236}">
                  <a16:creationId xmlns:a16="http://schemas.microsoft.com/office/drawing/2014/main" id="{676A48F6-743E-40CD-BCEC-1028B837005B}"/>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6" name="TextBox 45">
              <a:extLst>
                <a:ext uri="{FF2B5EF4-FFF2-40B4-BE49-F238E27FC236}">
                  <a16:creationId xmlns:a16="http://schemas.microsoft.com/office/drawing/2014/main" id="{C03058CF-31BD-44DC-9CF7-B879221EE3C6}"/>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7" name="Group 46">
            <a:extLst>
              <a:ext uri="{FF2B5EF4-FFF2-40B4-BE49-F238E27FC236}">
                <a16:creationId xmlns:a16="http://schemas.microsoft.com/office/drawing/2014/main" id="{46FCB69A-1303-4475-85DC-DC9C087BF763}"/>
              </a:ext>
            </a:extLst>
          </p:cNvPr>
          <p:cNvGrpSpPr/>
          <p:nvPr/>
        </p:nvGrpSpPr>
        <p:grpSpPr>
          <a:xfrm>
            <a:off x="3578189" y="4778838"/>
            <a:ext cx="1089089" cy="1532163"/>
            <a:chOff x="542777" y="2567451"/>
            <a:chExt cx="1199273" cy="1729111"/>
          </a:xfrm>
        </p:grpSpPr>
        <p:pic>
          <p:nvPicPr>
            <p:cNvPr id="48" name="Picture 47">
              <a:extLst>
                <a:ext uri="{FF2B5EF4-FFF2-40B4-BE49-F238E27FC236}">
                  <a16:creationId xmlns:a16="http://schemas.microsoft.com/office/drawing/2014/main" id="{CE39153D-F5C3-4E3A-8569-E04994DFF9E0}"/>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9" name="TextBox 48">
              <a:extLst>
                <a:ext uri="{FF2B5EF4-FFF2-40B4-BE49-F238E27FC236}">
                  <a16:creationId xmlns:a16="http://schemas.microsoft.com/office/drawing/2014/main" id="{31270B4C-E222-457F-812A-AC2FE34C19E2}"/>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50" name="Group 49">
            <a:extLst>
              <a:ext uri="{FF2B5EF4-FFF2-40B4-BE49-F238E27FC236}">
                <a16:creationId xmlns:a16="http://schemas.microsoft.com/office/drawing/2014/main" id="{54713EA9-C698-48CA-81EB-7E97F6C627F6}"/>
              </a:ext>
            </a:extLst>
          </p:cNvPr>
          <p:cNvGrpSpPr/>
          <p:nvPr/>
        </p:nvGrpSpPr>
        <p:grpSpPr>
          <a:xfrm>
            <a:off x="441107" y="3198593"/>
            <a:ext cx="1089089" cy="1574231"/>
            <a:chOff x="542777" y="2567451"/>
            <a:chExt cx="1199273" cy="1776586"/>
          </a:xfrm>
        </p:grpSpPr>
        <p:pic>
          <p:nvPicPr>
            <p:cNvPr id="51" name="Picture 50">
              <a:extLst>
                <a:ext uri="{FF2B5EF4-FFF2-40B4-BE49-F238E27FC236}">
                  <a16:creationId xmlns:a16="http://schemas.microsoft.com/office/drawing/2014/main" id="{078AC8CC-D997-4F42-BDE5-4F447B3AA1CC}"/>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2" name="TextBox 51">
              <a:extLst>
                <a:ext uri="{FF2B5EF4-FFF2-40B4-BE49-F238E27FC236}">
                  <a16:creationId xmlns:a16="http://schemas.microsoft.com/office/drawing/2014/main" id="{D602EF14-37D1-4556-8335-80F15AFA9864}"/>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53" name="Group 52">
            <a:extLst>
              <a:ext uri="{FF2B5EF4-FFF2-40B4-BE49-F238E27FC236}">
                <a16:creationId xmlns:a16="http://schemas.microsoft.com/office/drawing/2014/main" id="{75DF27E6-BF48-4361-B651-CDE0E38C7C1A}"/>
              </a:ext>
            </a:extLst>
          </p:cNvPr>
          <p:cNvGrpSpPr/>
          <p:nvPr/>
        </p:nvGrpSpPr>
        <p:grpSpPr>
          <a:xfrm>
            <a:off x="1486801" y="3195586"/>
            <a:ext cx="1089089" cy="1574231"/>
            <a:chOff x="542777" y="2567451"/>
            <a:chExt cx="1199273" cy="1776586"/>
          </a:xfrm>
        </p:grpSpPr>
        <p:pic>
          <p:nvPicPr>
            <p:cNvPr id="54" name="Picture 53">
              <a:extLst>
                <a:ext uri="{FF2B5EF4-FFF2-40B4-BE49-F238E27FC236}">
                  <a16:creationId xmlns:a16="http://schemas.microsoft.com/office/drawing/2014/main" id="{3E404556-0F31-4589-A0E1-A6118466D41D}"/>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5" name="TextBox 54">
              <a:extLst>
                <a:ext uri="{FF2B5EF4-FFF2-40B4-BE49-F238E27FC236}">
                  <a16:creationId xmlns:a16="http://schemas.microsoft.com/office/drawing/2014/main" id="{BCF13C2E-AAA4-4029-97CC-8934927D1DB5}"/>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62" name="Group 61">
            <a:extLst>
              <a:ext uri="{FF2B5EF4-FFF2-40B4-BE49-F238E27FC236}">
                <a16:creationId xmlns:a16="http://schemas.microsoft.com/office/drawing/2014/main" id="{C85D3C16-6178-4FA5-B526-4F3238066166}"/>
              </a:ext>
            </a:extLst>
          </p:cNvPr>
          <p:cNvGrpSpPr/>
          <p:nvPr/>
        </p:nvGrpSpPr>
        <p:grpSpPr>
          <a:xfrm>
            <a:off x="441107" y="1624362"/>
            <a:ext cx="1089089" cy="1574231"/>
            <a:chOff x="542777" y="2567451"/>
            <a:chExt cx="1199273" cy="1776586"/>
          </a:xfrm>
        </p:grpSpPr>
        <p:pic>
          <p:nvPicPr>
            <p:cNvPr id="63" name="Picture 62">
              <a:extLst>
                <a:ext uri="{FF2B5EF4-FFF2-40B4-BE49-F238E27FC236}">
                  <a16:creationId xmlns:a16="http://schemas.microsoft.com/office/drawing/2014/main" id="{1F4E2F61-36A9-4AFE-A366-5183A4D38F08}"/>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64" name="TextBox 63">
              <a:extLst>
                <a:ext uri="{FF2B5EF4-FFF2-40B4-BE49-F238E27FC236}">
                  <a16:creationId xmlns:a16="http://schemas.microsoft.com/office/drawing/2014/main" id="{103D55E3-6469-49EA-8FC6-2FD8CEF6BB58}"/>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7.2kW</a:t>
              </a:r>
            </a:p>
          </p:txBody>
        </p:sp>
      </p:grpSp>
      <p:grpSp>
        <p:nvGrpSpPr>
          <p:cNvPr id="65" name="Group 64">
            <a:extLst>
              <a:ext uri="{FF2B5EF4-FFF2-40B4-BE49-F238E27FC236}">
                <a16:creationId xmlns:a16="http://schemas.microsoft.com/office/drawing/2014/main" id="{55E70587-3CB9-4045-9291-16CFB0773E16}"/>
              </a:ext>
            </a:extLst>
          </p:cNvPr>
          <p:cNvGrpSpPr/>
          <p:nvPr/>
        </p:nvGrpSpPr>
        <p:grpSpPr>
          <a:xfrm>
            <a:off x="1486801" y="1621355"/>
            <a:ext cx="1089089" cy="1574231"/>
            <a:chOff x="542777" y="2567451"/>
            <a:chExt cx="1199273" cy="1776586"/>
          </a:xfrm>
        </p:grpSpPr>
        <p:pic>
          <p:nvPicPr>
            <p:cNvPr id="66" name="Picture 65">
              <a:extLst>
                <a:ext uri="{FF2B5EF4-FFF2-40B4-BE49-F238E27FC236}">
                  <a16:creationId xmlns:a16="http://schemas.microsoft.com/office/drawing/2014/main" id="{4B6C3296-B9E9-4A5F-9582-B6DF073BC480}"/>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67" name="TextBox 66">
              <a:extLst>
                <a:ext uri="{FF2B5EF4-FFF2-40B4-BE49-F238E27FC236}">
                  <a16:creationId xmlns:a16="http://schemas.microsoft.com/office/drawing/2014/main" id="{BE348FBD-3577-4D8B-8C3E-53967D5F4A23}"/>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4" name="Group 73">
            <a:extLst>
              <a:ext uri="{FF2B5EF4-FFF2-40B4-BE49-F238E27FC236}">
                <a16:creationId xmlns:a16="http://schemas.microsoft.com/office/drawing/2014/main" id="{DCB017F7-7516-4288-B15C-3F451E5D17ED}"/>
              </a:ext>
            </a:extLst>
          </p:cNvPr>
          <p:cNvGrpSpPr/>
          <p:nvPr/>
        </p:nvGrpSpPr>
        <p:grpSpPr>
          <a:xfrm>
            <a:off x="2572694" y="1621355"/>
            <a:ext cx="1089089" cy="1574231"/>
            <a:chOff x="542777" y="2567451"/>
            <a:chExt cx="1199273" cy="1776586"/>
          </a:xfrm>
        </p:grpSpPr>
        <p:pic>
          <p:nvPicPr>
            <p:cNvPr id="75" name="Picture 74">
              <a:extLst>
                <a:ext uri="{FF2B5EF4-FFF2-40B4-BE49-F238E27FC236}">
                  <a16:creationId xmlns:a16="http://schemas.microsoft.com/office/drawing/2014/main" id="{885A191C-4A5D-4463-BF53-CDBFBCDA5C9D}"/>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6" name="TextBox 75">
              <a:extLst>
                <a:ext uri="{FF2B5EF4-FFF2-40B4-BE49-F238E27FC236}">
                  <a16:creationId xmlns:a16="http://schemas.microsoft.com/office/drawing/2014/main" id="{5C75DA7E-ABBD-4A48-98FC-4E753BE69EA1}"/>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7" name="Group 76">
            <a:extLst>
              <a:ext uri="{FF2B5EF4-FFF2-40B4-BE49-F238E27FC236}">
                <a16:creationId xmlns:a16="http://schemas.microsoft.com/office/drawing/2014/main" id="{3C9CC827-33AB-4171-87FD-B5798AFDC99D}"/>
              </a:ext>
            </a:extLst>
          </p:cNvPr>
          <p:cNvGrpSpPr/>
          <p:nvPr/>
        </p:nvGrpSpPr>
        <p:grpSpPr>
          <a:xfrm>
            <a:off x="3625744" y="1621355"/>
            <a:ext cx="1089089" cy="1574231"/>
            <a:chOff x="542777" y="2567451"/>
            <a:chExt cx="1199273" cy="1776586"/>
          </a:xfrm>
        </p:grpSpPr>
        <p:pic>
          <p:nvPicPr>
            <p:cNvPr id="78" name="Picture 77">
              <a:extLst>
                <a:ext uri="{FF2B5EF4-FFF2-40B4-BE49-F238E27FC236}">
                  <a16:creationId xmlns:a16="http://schemas.microsoft.com/office/drawing/2014/main" id="{4ED2514A-092D-4066-BEFD-4544FF54BF85}"/>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9" name="TextBox 78">
              <a:extLst>
                <a:ext uri="{FF2B5EF4-FFF2-40B4-BE49-F238E27FC236}">
                  <a16:creationId xmlns:a16="http://schemas.microsoft.com/office/drawing/2014/main" id="{338B1BC2-B4FB-491D-9BEA-0781F408B8E0}"/>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0" name="Group 79">
            <a:extLst>
              <a:ext uri="{FF2B5EF4-FFF2-40B4-BE49-F238E27FC236}">
                <a16:creationId xmlns:a16="http://schemas.microsoft.com/office/drawing/2014/main" id="{99DFA36B-BF75-41BF-85C2-8330FA5C4B15}"/>
              </a:ext>
            </a:extLst>
          </p:cNvPr>
          <p:cNvGrpSpPr/>
          <p:nvPr/>
        </p:nvGrpSpPr>
        <p:grpSpPr>
          <a:xfrm>
            <a:off x="2572694" y="3198593"/>
            <a:ext cx="1089089" cy="1574231"/>
            <a:chOff x="542777" y="2567451"/>
            <a:chExt cx="1199273" cy="1776586"/>
          </a:xfrm>
        </p:grpSpPr>
        <p:pic>
          <p:nvPicPr>
            <p:cNvPr id="81" name="Picture 80">
              <a:extLst>
                <a:ext uri="{FF2B5EF4-FFF2-40B4-BE49-F238E27FC236}">
                  <a16:creationId xmlns:a16="http://schemas.microsoft.com/office/drawing/2014/main" id="{AB308A6C-E808-40E0-906C-22BFAB2A63C2}"/>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2" name="TextBox 81">
              <a:extLst>
                <a:ext uri="{FF2B5EF4-FFF2-40B4-BE49-F238E27FC236}">
                  <a16:creationId xmlns:a16="http://schemas.microsoft.com/office/drawing/2014/main" id="{C0A1CA83-9E75-4580-B303-824E340F361C}"/>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3" name="Group 82">
            <a:extLst>
              <a:ext uri="{FF2B5EF4-FFF2-40B4-BE49-F238E27FC236}">
                <a16:creationId xmlns:a16="http://schemas.microsoft.com/office/drawing/2014/main" id="{2DC95C2B-A173-438A-AF6D-62BB3EC63C6E}"/>
              </a:ext>
            </a:extLst>
          </p:cNvPr>
          <p:cNvGrpSpPr/>
          <p:nvPr/>
        </p:nvGrpSpPr>
        <p:grpSpPr>
          <a:xfrm>
            <a:off x="3625744" y="3198593"/>
            <a:ext cx="1089089" cy="1574231"/>
            <a:chOff x="542777" y="2567451"/>
            <a:chExt cx="1199273" cy="1776586"/>
          </a:xfrm>
        </p:grpSpPr>
        <p:pic>
          <p:nvPicPr>
            <p:cNvPr id="84" name="Picture 83">
              <a:extLst>
                <a:ext uri="{FF2B5EF4-FFF2-40B4-BE49-F238E27FC236}">
                  <a16:creationId xmlns:a16="http://schemas.microsoft.com/office/drawing/2014/main" id="{C98A276F-0C7A-451C-AFA9-2989B69DA4FF}"/>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5" name="TextBox 84">
              <a:extLst>
                <a:ext uri="{FF2B5EF4-FFF2-40B4-BE49-F238E27FC236}">
                  <a16:creationId xmlns:a16="http://schemas.microsoft.com/office/drawing/2014/main" id="{FCD5FC0B-F641-4794-BC0F-02D76D3EFA75}"/>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sp>
        <p:nvSpPr>
          <p:cNvPr id="40" name="TextBox 39">
            <a:extLst>
              <a:ext uri="{FF2B5EF4-FFF2-40B4-BE49-F238E27FC236}">
                <a16:creationId xmlns:a16="http://schemas.microsoft.com/office/drawing/2014/main" id="{CA18ADF9-CA8B-4C06-86AD-512991EB3EF2}"/>
              </a:ext>
            </a:extLst>
          </p:cNvPr>
          <p:cNvSpPr txBox="1"/>
          <p:nvPr/>
        </p:nvSpPr>
        <p:spPr>
          <a:xfrm>
            <a:off x="542538" y="1091900"/>
            <a:ext cx="4332858" cy="461665"/>
          </a:xfrm>
          <a:prstGeom prst="rect">
            <a:avLst/>
          </a:prstGeom>
          <a:noFill/>
        </p:spPr>
        <p:txBody>
          <a:bodyPr wrap="square" rtlCol="0">
            <a:spAutoFit/>
          </a:bodyPr>
          <a:lstStyle/>
          <a:p>
            <a:pPr algn="ctr"/>
            <a:r>
              <a:rPr lang="en-GB" sz="2400" b="1" dirty="0">
                <a:solidFill>
                  <a:schemeClr val="accent2"/>
                </a:solidFill>
                <a:latin typeface="Century Gothic" panose="020B0502020202020204" pitchFamily="34" charset="0"/>
              </a:rPr>
              <a:t>Circuit Sharing Example</a:t>
            </a:r>
          </a:p>
        </p:txBody>
      </p:sp>
    </p:spTree>
    <p:extLst>
      <p:ext uri="{BB962C8B-B14F-4D97-AF65-F5344CB8AC3E}">
        <p14:creationId xmlns:p14="http://schemas.microsoft.com/office/powerpoint/2010/main" val="368678740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a:xfrm>
            <a:off x="1079508" y="-93079"/>
            <a:ext cx="10058400" cy="1066011"/>
          </a:xfrm>
        </p:spPr>
        <p:txBody>
          <a:bodyPr>
            <a:normAutofit fontScale="90000"/>
          </a:bodyPr>
          <a:lstStyle/>
          <a:p>
            <a:r>
              <a:rPr lang="en-GB" dirty="0"/>
              <a:t>Automated Load Management System (ALMS)</a:t>
            </a:r>
          </a:p>
        </p:txBody>
      </p:sp>
      <p:grpSp>
        <p:nvGrpSpPr>
          <p:cNvPr id="36" name="Group 35">
            <a:extLst>
              <a:ext uri="{FF2B5EF4-FFF2-40B4-BE49-F238E27FC236}">
                <a16:creationId xmlns:a16="http://schemas.microsoft.com/office/drawing/2014/main" id="{32662E0F-2D67-4886-9467-5220116F5216}"/>
              </a:ext>
            </a:extLst>
          </p:cNvPr>
          <p:cNvGrpSpPr/>
          <p:nvPr/>
        </p:nvGrpSpPr>
        <p:grpSpPr>
          <a:xfrm>
            <a:off x="441107" y="4808020"/>
            <a:ext cx="1089089" cy="1532163"/>
            <a:chOff x="542777" y="2567451"/>
            <a:chExt cx="1199273" cy="1729111"/>
          </a:xfrm>
        </p:grpSpPr>
        <p:pic>
          <p:nvPicPr>
            <p:cNvPr id="21" name="Picture 20">
              <a:extLst>
                <a:ext uri="{FF2B5EF4-FFF2-40B4-BE49-F238E27FC236}">
                  <a16:creationId xmlns:a16="http://schemas.microsoft.com/office/drawing/2014/main" id="{D8FB8C15-2A21-47F6-9E59-EFA0F3541FB7}"/>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32" name="TextBox 31">
              <a:extLst>
                <a:ext uri="{FF2B5EF4-FFF2-40B4-BE49-F238E27FC236}">
                  <a16:creationId xmlns:a16="http://schemas.microsoft.com/office/drawing/2014/main" id="{9868436C-CBA4-4B85-BE54-902434276933}"/>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1" name="Group 40">
            <a:extLst>
              <a:ext uri="{FF2B5EF4-FFF2-40B4-BE49-F238E27FC236}">
                <a16:creationId xmlns:a16="http://schemas.microsoft.com/office/drawing/2014/main" id="{D38D2FE3-461C-4C3D-88C4-D1BE2CEA75FD}"/>
              </a:ext>
            </a:extLst>
          </p:cNvPr>
          <p:cNvGrpSpPr/>
          <p:nvPr/>
        </p:nvGrpSpPr>
        <p:grpSpPr>
          <a:xfrm>
            <a:off x="1486801" y="4805013"/>
            <a:ext cx="1089089" cy="1532163"/>
            <a:chOff x="542777" y="2567451"/>
            <a:chExt cx="1199273" cy="1729111"/>
          </a:xfrm>
        </p:grpSpPr>
        <p:pic>
          <p:nvPicPr>
            <p:cNvPr id="42" name="Picture 41">
              <a:extLst>
                <a:ext uri="{FF2B5EF4-FFF2-40B4-BE49-F238E27FC236}">
                  <a16:creationId xmlns:a16="http://schemas.microsoft.com/office/drawing/2014/main" id="{F2B95008-1B09-4B0B-B0D9-C06EAEB304E6}"/>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3" name="TextBox 42">
              <a:extLst>
                <a:ext uri="{FF2B5EF4-FFF2-40B4-BE49-F238E27FC236}">
                  <a16:creationId xmlns:a16="http://schemas.microsoft.com/office/drawing/2014/main" id="{CDE61BAF-2783-40AB-B68D-0431D85D768B}"/>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4" name="Group 43">
            <a:extLst>
              <a:ext uri="{FF2B5EF4-FFF2-40B4-BE49-F238E27FC236}">
                <a16:creationId xmlns:a16="http://schemas.microsoft.com/office/drawing/2014/main" id="{735468A7-8AA6-40E8-9E90-188DD3457529}"/>
              </a:ext>
            </a:extLst>
          </p:cNvPr>
          <p:cNvGrpSpPr/>
          <p:nvPr/>
        </p:nvGrpSpPr>
        <p:grpSpPr>
          <a:xfrm>
            <a:off x="2536014" y="4805013"/>
            <a:ext cx="1089089" cy="1532163"/>
            <a:chOff x="542777" y="2567451"/>
            <a:chExt cx="1199273" cy="1729111"/>
          </a:xfrm>
        </p:grpSpPr>
        <p:pic>
          <p:nvPicPr>
            <p:cNvPr id="45" name="Picture 44">
              <a:extLst>
                <a:ext uri="{FF2B5EF4-FFF2-40B4-BE49-F238E27FC236}">
                  <a16:creationId xmlns:a16="http://schemas.microsoft.com/office/drawing/2014/main" id="{676A48F6-743E-40CD-BCEC-1028B837005B}"/>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6" name="TextBox 45">
              <a:extLst>
                <a:ext uri="{FF2B5EF4-FFF2-40B4-BE49-F238E27FC236}">
                  <a16:creationId xmlns:a16="http://schemas.microsoft.com/office/drawing/2014/main" id="{C03058CF-31BD-44DC-9CF7-B879221EE3C6}"/>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47" name="Group 46">
            <a:extLst>
              <a:ext uri="{FF2B5EF4-FFF2-40B4-BE49-F238E27FC236}">
                <a16:creationId xmlns:a16="http://schemas.microsoft.com/office/drawing/2014/main" id="{46FCB69A-1303-4475-85DC-DC9C087BF763}"/>
              </a:ext>
            </a:extLst>
          </p:cNvPr>
          <p:cNvGrpSpPr/>
          <p:nvPr/>
        </p:nvGrpSpPr>
        <p:grpSpPr>
          <a:xfrm>
            <a:off x="3578189" y="4808020"/>
            <a:ext cx="1089089" cy="1532163"/>
            <a:chOff x="542777" y="2567451"/>
            <a:chExt cx="1199273" cy="1729111"/>
          </a:xfrm>
        </p:grpSpPr>
        <p:pic>
          <p:nvPicPr>
            <p:cNvPr id="48" name="Picture 47">
              <a:extLst>
                <a:ext uri="{FF2B5EF4-FFF2-40B4-BE49-F238E27FC236}">
                  <a16:creationId xmlns:a16="http://schemas.microsoft.com/office/drawing/2014/main" id="{CE39153D-F5C3-4E3A-8569-E04994DFF9E0}"/>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9" name="TextBox 48">
              <a:extLst>
                <a:ext uri="{FF2B5EF4-FFF2-40B4-BE49-F238E27FC236}">
                  <a16:creationId xmlns:a16="http://schemas.microsoft.com/office/drawing/2014/main" id="{31270B4C-E222-457F-812A-AC2FE34C19E2}"/>
                </a:ext>
              </a:extLst>
            </p:cNvPr>
            <p:cNvSpPr txBox="1"/>
            <p:nvPr/>
          </p:nvSpPr>
          <p:spPr>
            <a:xfrm>
              <a:off x="542777" y="3927230"/>
              <a:ext cx="1195754" cy="369332"/>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1.8kW</a:t>
              </a:r>
            </a:p>
          </p:txBody>
        </p:sp>
      </p:grpSp>
      <p:grpSp>
        <p:nvGrpSpPr>
          <p:cNvPr id="50" name="Group 49">
            <a:extLst>
              <a:ext uri="{FF2B5EF4-FFF2-40B4-BE49-F238E27FC236}">
                <a16:creationId xmlns:a16="http://schemas.microsoft.com/office/drawing/2014/main" id="{54713EA9-C698-48CA-81EB-7E97F6C627F6}"/>
              </a:ext>
            </a:extLst>
          </p:cNvPr>
          <p:cNvGrpSpPr/>
          <p:nvPr/>
        </p:nvGrpSpPr>
        <p:grpSpPr>
          <a:xfrm>
            <a:off x="441107" y="3227775"/>
            <a:ext cx="1089089" cy="1574231"/>
            <a:chOff x="542777" y="2567451"/>
            <a:chExt cx="1199273" cy="1776586"/>
          </a:xfrm>
        </p:grpSpPr>
        <p:pic>
          <p:nvPicPr>
            <p:cNvPr id="51" name="Picture 50">
              <a:extLst>
                <a:ext uri="{FF2B5EF4-FFF2-40B4-BE49-F238E27FC236}">
                  <a16:creationId xmlns:a16="http://schemas.microsoft.com/office/drawing/2014/main" id="{078AC8CC-D997-4F42-BDE5-4F447B3AA1CC}"/>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2" name="TextBox 51">
              <a:extLst>
                <a:ext uri="{FF2B5EF4-FFF2-40B4-BE49-F238E27FC236}">
                  <a16:creationId xmlns:a16="http://schemas.microsoft.com/office/drawing/2014/main" id="{D602EF14-37D1-4556-8335-80F15AFA9864}"/>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53" name="Group 52">
            <a:extLst>
              <a:ext uri="{FF2B5EF4-FFF2-40B4-BE49-F238E27FC236}">
                <a16:creationId xmlns:a16="http://schemas.microsoft.com/office/drawing/2014/main" id="{75DF27E6-BF48-4361-B651-CDE0E38C7C1A}"/>
              </a:ext>
            </a:extLst>
          </p:cNvPr>
          <p:cNvGrpSpPr/>
          <p:nvPr/>
        </p:nvGrpSpPr>
        <p:grpSpPr>
          <a:xfrm>
            <a:off x="1486801" y="3224768"/>
            <a:ext cx="1089089" cy="1574231"/>
            <a:chOff x="542777" y="2567451"/>
            <a:chExt cx="1199273" cy="1776586"/>
          </a:xfrm>
        </p:grpSpPr>
        <p:pic>
          <p:nvPicPr>
            <p:cNvPr id="54" name="Picture 53">
              <a:extLst>
                <a:ext uri="{FF2B5EF4-FFF2-40B4-BE49-F238E27FC236}">
                  <a16:creationId xmlns:a16="http://schemas.microsoft.com/office/drawing/2014/main" id="{3E404556-0F31-4589-A0E1-A6118466D41D}"/>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5" name="TextBox 54">
              <a:extLst>
                <a:ext uri="{FF2B5EF4-FFF2-40B4-BE49-F238E27FC236}">
                  <a16:creationId xmlns:a16="http://schemas.microsoft.com/office/drawing/2014/main" id="{BCF13C2E-AAA4-4029-97CC-8934927D1DB5}"/>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3.6kW</a:t>
              </a:r>
            </a:p>
          </p:txBody>
        </p:sp>
      </p:grpSp>
      <p:grpSp>
        <p:nvGrpSpPr>
          <p:cNvPr id="62" name="Group 61">
            <a:extLst>
              <a:ext uri="{FF2B5EF4-FFF2-40B4-BE49-F238E27FC236}">
                <a16:creationId xmlns:a16="http://schemas.microsoft.com/office/drawing/2014/main" id="{C85D3C16-6178-4FA5-B526-4F3238066166}"/>
              </a:ext>
            </a:extLst>
          </p:cNvPr>
          <p:cNvGrpSpPr/>
          <p:nvPr/>
        </p:nvGrpSpPr>
        <p:grpSpPr>
          <a:xfrm>
            <a:off x="441107" y="1653544"/>
            <a:ext cx="1089089" cy="1574231"/>
            <a:chOff x="542777" y="2567451"/>
            <a:chExt cx="1199273" cy="1776586"/>
          </a:xfrm>
        </p:grpSpPr>
        <p:pic>
          <p:nvPicPr>
            <p:cNvPr id="63" name="Picture 62">
              <a:extLst>
                <a:ext uri="{FF2B5EF4-FFF2-40B4-BE49-F238E27FC236}">
                  <a16:creationId xmlns:a16="http://schemas.microsoft.com/office/drawing/2014/main" id="{1F4E2F61-36A9-4AFE-A366-5183A4D38F08}"/>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64" name="TextBox 63">
              <a:extLst>
                <a:ext uri="{FF2B5EF4-FFF2-40B4-BE49-F238E27FC236}">
                  <a16:creationId xmlns:a16="http://schemas.microsoft.com/office/drawing/2014/main" id="{103D55E3-6469-49EA-8FC6-2FD8CEF6BB58}"/>
                </a:ext>
              </a:extLst>
            </p:cNvPr>
            <p:cNvSpPr txBox="1"/>
            <p:nvPr/>
          </p:nvSpPr>
          <p:spPr>
            <a:xfrm>
              <a:off x="542777" y="3927230"/>
              <a:ext cx="1195754" cy="416807"/>
            </a:xfrm>
            <a:prstGeom prst="rect">
              <a:avLst/>
            </a:prstGeom>
            <a:noFill/>
          </p:spPr>
          <p:txBody>
            <a:bodyPr wrap="square" rtlCol="0">
              <a:spAutoFit/>
            </a:bodyPr>
            <a:lstStyle/>
            <a:p>
              <a:pPr algn="ctr"/>
              <a:r>
                <a:rPr lang="en-GB" b="1" dirty="0">
                  <a:solidFill>
                    <a:schemeClr val="accent2"/>
                  </a:solidFill>
                  <a:latin typeface="Century Gothic" panose="020B0502020202020204" pitchFamily="34" charset="0"/>
                </a:rPr>
                <a:t>7.2kW</a:t>
              </a:r>
            </a:p>
          </p:txBody>
        </p:sp>
      </p:grpSp>
      <p:grpSp>
        <p:nvGrpSpPr>
          <p:cNvPr id="65" name="Group 64">
            <a:extLst>
              <a:ext uri="{FF2B5EF4-FFF2-40B4-BE49-F238E27FC236}">
                <a16:creationId xmlns:a16="http://schemas.microsoft.com/office/drawing/2014/main" id="{55E70587-3CB9-4045-9291-16CFB0773E16}"/>
              </a:ext>
            </a:extLst>
          </p:cNvPr>
          <p:cNvGrpSpPr/>
          <p:nvPr/>
        </p:nvGrpSpPr>
        <p:grpSpPr>
          <a:xfrm>
            <a:off x="1486801" y="1650537"/>
            <a:ext cx="1089089" cy="1574231"/>
            <a:chOff x="542777" y="2567451"/>
            <a:chExt cx="1199273" cy="1776586"/>
          </a:xfrm>
        </p:grpSpPr>
        <p:pic>
          <p:nvPicPr>
            <p:cNvPr id="66" name="Picture 65">
              <a:extLst>
                <a:ext uri="{FF2B5EF4-FFF2-40B4-BE49-F238E27FC236}">
                  <a16:creationId xmlns:a16="http://schemas.microsoft.com/office/drawing/2014/main" id="{4B6C3296-B9E9-4A5F-9582-B6DF073BC480}"/>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67" name="TextBox 66">
              <a:extLst>
                <a:ext uri="{FF2B5EF4-FFF2-40B4-BE49-F238E27FC236}">
                  <a16:creationId xmlns:a16="http://schemas.microsoft.com/office/drawing/2014/main" id="{BE348FBD-3577-4D8B-8C3E-53967D5F4A23}"/>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4" name="Group 73">
            <a:extLst>
              <a:ext uri="{FF2B5EF4-FFF2-40B4-BE49-F238E27FC236}">
                <a16:creationId xmlns:a16="http://schemas.microsoft.com/office/drawing/2014/main" id="{DCB017F7-7516-4288-B15C-3F451E5D17ED}"/>
              </a:ext>
            </a:extLst>
          </p:cNvPr>
          <p:cNvGrpSpPr/>
          <p:nvPr/>
        </p:nvGrpSpPr>
        <p:grpSpPr>
          <a:xfrm>
            <a:off x="2572694" y="1650537"/>
            <a:ext cx="1089089" cy="1574231"/>
            <a:chOff x="542777" y="2567451"/>
            <a:chExt cx="1199273" cy="1776586"/>
          </a:xfrm>
        </p:grpSpPr>
        <p:pic>
          <p:nvPicPr>
            <p:cNvPr id="75" name="Picture 74">
              <a:extLst>
                <a:ext uri="{FF2B5EF4-FFF2-40B4-BE49-F238E27FC236}">
                  <a16:creationId xmlns:a16="http://schemas.microsoft.com/office/drawing/2014/main" id="{885A191C-4A5D-4463-BF53-CDBFBCDA5C9D}"/>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6" name="TextBox 75">
              <a:extLst>
                <a:ext uri="{FF2B5EF4-FFF2-40B4-BE49-F238E27FC236}">
                  <a16:creationId xmlns:a16="http://schemas.microsoft.com/office/drawing/2014/main" id="{5C75DA7E-ABBD-4A48-98FC-4E753BE69EA1}"/>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7" name="Group 76">
            <a:extLst>
              <a:ext uri="{FF2B5EF4-FFF2-40B4-BE49-F238E27FC236}">
                <a16:creationId xmlns:a16="http://schemas.microsoft.com/office/drawing/2014/main" id="{3C9CC827-33AB-4171-87FD-B5798AFDC99D}"/>
              </a:ext>
            </a:extLst>
          </p:cNvPr>
          <p:cNvGrpSpPr/>
          <p:nvPr/>
        </p:nvGrpSpPr>
        <p:grpSpPr>
          <a:xfrm>
            <a:off x="3625744" y="1650537"/>
            <a:ext cx="1089089" cy="1574231"/>
            <a:chOff x="542777" y="2567451"/>
            <a:chExt cx="1199273" cy="1776586"/>
          </a:xfrm>
        </p:grpSpPr>
        <p:pic>
          <p:nvPicPr>
            <p:cNvPr id="78" name="Picture 77">
              <a:extLst>
                <a:ext uri="{FF2B5EF4-FFF2-40B4-BE49-F238E27FC236}">
                  <a16:creationId xmlns:a16="http://schemas.microsoft.com/office/drawing/2014/main" id="{4ED2514A-092D-4066-BEFD-4544FF54BF85}"/>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9" name="TextBox 78">
              <a:extLst>
                <a:ext uri="{FF2B5EF4-FFF2-40B4-BE49-F238E27FC236}">
                  <a16:creationId xmlns:a16="http://schemas.microsoft.com/office/drawing/2014/main" id="{338B1BC2-B4FB-491D-9BEA-0781F408B8E0}"/>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0" name="Group 79">
            <a:extLst>
              <a:ext uri="{FF2B5EF4-FFF2-40B4-BE49-F238E27FC236}">
                <a16:creationId xmlns:a16="http://schemas.microsoft.com/office/drawing/2014/main" id="{99DFA36B-BF75-41BF-85C2-8330FA5C4B15}"/>
              </a:ext>
            </a:extLst>
          </p:cNvPr>
          <p:cNvGrpSpPr/>
          <p:nvPr/>
        </p:nvGrpSpPr>
        <p:grpSpPr>
          <a:xfrm>
            <a:off x="2572694" y="3227775"/>
            <a:ext cx="1089089" cy="1574231"/>
            <a:chOff x="542777" y="2567451"/>
            <a:chExt cx="1199273" cy="1776586"/>
          </a:xfrm>
        </p:grpSpPr>
        <p:pic>
          <p:nvPicPr>
            <p:cNvPr id="81" name="Picture 80">
              <a:extLst>
                <a:ext uri="{FF2B5EF4-FFF2-40B4-BE49-F238E27FC236}">
                  <a16:creationId xmlns:a16="http://schemas.microsoft.com/office/drawing/2014/main" id="{AB308A6C-E808-40E0-906C-22BFAB2A63C2}"/>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2" name="TextBox 81">
              <a:extLst>
                <a:ext uri="{FF2B5EF4-FFF2-40B4-BE49-F238E27FC236}">
                  <a16:creationId xmlns:a16="http://schemas.microsoft.com/office/drawing/2014/main" id="{C0A1CA83-9E75-4580-B303-824E340F361C}"/>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3" name="Group 82">
            <a:extLst>
              <a:ext uri="{FF2B5EF4-FFF2-40B4-BE49-F238E27FC236}">
                <a16:creationId xmlns:a16="http://schemas.microsoft.com/office/drawing/2014/main" id="{2DC95C2B-A173-438A-AF6D-62BB3EC63C6E}"/>
              </a:ext>
            </a:extLst>
          </p:cNvPr>
          <p:cNvGrpSpPr/>
          <p:nvPr/>
        </p:nvGrpSpPr>
        <p:grpSpPr>
          <a:xfrm>
            <a:off x="3625744" y="3227775"/>
            <a:ext cx="1089089" cy="1574231"/>
            <a:chOff x="542777" y="2567451"/>
            <a:chExt cx="1199273" cy="1776586"/>
          </a:xfrm>
        </p:grpSpPr>
        <p:pic>
          <p:nvPicPr>
            <p:cNvPr id="84" name="Picture 83">
              <a:extLst>
                <a:ext uri="{FF2B5EF4-FFF2-40B4-BE49-F238E27FC236}">
                  <a16:creationId xmlns:a16="http://schemas.microsoft.com/office/drawing/2014/main" id="{C98A276F-0C7A-451C-AFA9-2989B69DA4FF}"/>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5" name="TextBox 84">
              <a:extLst>
                <a:ext uri="{FF2B5EF4-FFF2-40B4-BE49-F238E27FC236}">
                  <a16:creationId xmlns:a16="http://schemas.microsoft.com/office/drawing/2014/main" id="{FCD5FC0B-F641-4794-BC0F-02D76D3EFA75}"/>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sp>
        <p:nvSpPr>
          <p:cNvPr id="40" name="TextBox 39">
            <a:extLst>
              <a:ext uri="{FF2B5EF4-FFF2-40B4-BE49-F238E27FC236}">
                <a16:creationId xmlns:a16="http://schemas.microsoft.com/office/drawing/2014/main" id="{CA18ADF9-CA8B-4C06-86AD-512991EB3EF2}"/>
              </a:ext>
            </a:extLst>
          </p:cNvPr>
          <p:cNvSpPr txBox="1"/>
          <p:nvPr/>
        </p:nvSpPr>
        <p:spPr>
          <a:xfrm>
            <a:off x="542538" y="1121082"/>
            <a:ext cx="4332858" cy="461665"/>
          </a:xfrm>
          <a:prstGeom prst="rect">
            <a:avLst/>
          </a:prstGeom>
          <a:noFill/>
        </p:spPr>
        <p:txBody>
          <a:bodyPr wrap="square" rtlCol="0">
            <a:spAutoFit/>
          </a:bodyPr>
          <a:lstStyle/>
          <a:p>
            <a:pPr algn="ctr"/>
            <a:r>
              <a:rPr lang="en-GB" sz="2400" b="1" dirty="0">
                <a:solidFill>
                  <a:schemeClr val="accent2"/>
                </a:solidFill>
                <a:latin typeface="Century Gothic" panose="020B0502020202020204" pitchFamily="34" charset="0"/>
              </a:rPr>
              <a:t>Circuit Sharing Example</a:t>
            </a:r>
          </a:p>
        </p:txBody>
      </p:sp>
      <p:sp>
        <p:nvSpPr>
          <p:cNvPr id="86" name="TextBox 85">
            <a:extLst>
              <a:ext uri="{FF2B5EF4-FFF2-40B4-BE49-F238E27FC236}">
                <a16:creationId xmlns:a16="http://schemas.microsoft.com/office/drawing/2014/main" id="{712DDDA7-AD9D-4DAD-9D1B-7547DBD6965E}"/>
              </a:ext>
            </a:extLst>
          </p:cNvPr>
          <p:cNvSpPr txBox="1"/>
          <p:nvPr/>
        </p:nvSpPr>
        <p:spPr>
          <a:xfrm>
            <a:off x="5261317" y="1198442"/>
            <a:ext cx="6738425" cy="4339650"/>
          </a:xfrm>
          <a:prstGeom prst="rect">
            <a:avLst/>
          </a:prstGeom>
          <a:noFill/>
        </p:spPr>
        <p:txBody>
          <a:bodyPr wrap="square" rtlCol="0">
            <a:spAutoFit/>
          </a:bodyPr>
          <a:lstStyle/>
          <a:p>
            <a:r>
              <a:rPr lang="en-US" sz="2000" dirty="0">
                <a:solidFill>
                  <a:schemeClr val="accent2"/>
                </a:solidFill>
              </a:rPr>
              <a:t>Benefits</a:t>
            </a:r>
          </a:p>
          <a:p>
            <a:pPr marL="742950" lvl="1" indent="-285750">
              <a:buFont typeface="Arial" panose="020B0604020202020204" pitchFamily="34" charset="0"/>
              <a:buChar char="•"/>
            </a:pPr>
            <a:r>
              <a:rPr lang="en-US" dirty="0"/>
              <a:t>Decrease in electrical system capital costs</a:t>
            </a:r>
          </a:p>
          <a:p>
            <a:pPr marL="742950" lvl="1" indent="-285750">
              <a:buFont typeface="Arial" panose="020B0604020202020204" pitchFamily="34" charset="0"/>
              <a:buChar char="•"/>
            </a:pPr>
            <a:r>
              <a:rPr lang="en-US" dirty="0"/>
              <a:t>Reduces peak demand on grid</a:t>
            </a:r>
          </a:p>
          <a:p>
            <a:pPr marL="285750" indent="-285750">
              <a:buFont typeface="Arial" panose="020B0604020202020204" pitchFamily="34" charset="0"/>
              <a:buChar char="•"/>
            </a:pPr>
            <a:endParaRPr lang="en-US" dirty="0"/>
          </a:p>
          <a:p>
            <a:r>
              <a:rPr lang="en-US" sz="2000" dirty="0">
                <a:solidFill>
                  <a:schemeClr val="accent2"/>
                </a:solidFill>
              </a:rPr>
              <a:t>Types of ALMS</a:t>
            </a:r>
          </a:p>
          <a:p>
            <a:pPr marL="742950" lvl="1" indent="-285750">
              <a:buFont typeface="Arial" panose="020B0604020202020204" pitchFamily="34" charset="0"/>
              <a:buChar char="•"/>
            </a:pPr>
            <a:r>
              <a:rPr lang="en-US" dirty="0"/>
              <a:t>Circuit Sharing</a:t>
            </a:r>
          </a:p>
          <a:p>
            <a:pPr marL="742950" lvl="1" indent="-285750">
              <a:buFont typeface="Arial" panose="020B0604020202020204" pitchFamily="34" charset="0"/>
              <a:buChar char="•"/>
            </a:pPr>
            <a:r>
              <a:rPr lang="en-US" dirty="0"/>
              <a:t>Panel Sharing</a:t>
            </a:r>
          </a:p>
          <a:p>
            <a:pPr marL="742950" lvl="1" indent="-285750">
              <a:buFont typeface="Arial" panose="020B0604020202020204" pitchFamily="34" charset="0"/>
              <a:buChar char="•"/>
            </a:pPr>
            <a:r>
              <a:rPr lang="en-US" dirty="0"/>
              <a:t>Transformer Sharing</a:t>
            </a:r>
          </a:p>
          <a:p>
            <a:pPr marL="285750" indent="-285750">
              <a:buFont typeface="Arial" panose="020B0604020202020204" pitchFamily="34" charset="0"/>
              <a:buChar char="•"/>
            </a:pPr>
            <a:endParaRPr lang="en-US" dirty="0">
              <a:solidFill>
                <a:schemeClr val="accent2"/>
              </a:solidFill>
            </a:endParaRPr>
          </a:p>
          <a:p>
            <a:r>
              <a:rPr lang="en-US" sz="2000" dirty="0">
                <a:solidFill>
                  <a:schemeClr val="accent2"/>
                </a:solidFill>
              </a:rPr>
              <a:t>Current Status</a:t>
            </a:r>
          </a:p>
          <a:p>
            <a:pPr marL="742950" lvl="1" indent="-285750">
              <a:buFont typeface="Arial" panose="020B0604020202020204" pitchFamily="34" charset="0"/>
              <a:buChar char="•"/>
            </a:pPr>
            <a:r>
              <a:rPr lang="en-US" dirty="0"/>
              <a:t>Allowed by some Reach Codes</a:t>
            </a:r>
          </a:p>
          <a:p>
            <a:pPr marL="742950" lvl="1" indent="-285750">
              <a:buFont typeface="Arial" panose="020B0604020202020204" pitchFamily="34" charset="0"/>
              <a:buChar char="•"/>
            </a:pPr>
            <a:r>
              <a:rPr lang="en-US" dirty="0"/>
              <a:t>Technology is readily available</a:t>
            </a:r>
          </a:p>
          <a:p>
            <a:pPr marL="742950" lvl="1" indent="-285750">
              <a:buFont typeface="Arial" panose="020B0604020202020204" pitchFamily="34" charset="0"/>
              <a:buChar char="•"/>
            </a:pPr>
            <a:r>
              <a:rPr lang="en-US" dirty="0"/>
              <a:t>Most Level 3 stations already implement ALMS</a:t>
            </a:r>
          </a:p>
          <a:p>
            <a:pPr marL="742950" lvl="1" indent="-285750">
              <a:buFont typeface="Arial" panose="020B0604020202020204" pitchFamily="34" charset="0"/>
              <a:buChar char="•"/>
            </a:pPr>
            <a:r>
              <a:rPr lang="en-US" dirty="0"/>
              <a:t>Loosely defined in 2020 NEC</a:t>
            </a:r>
          </a:p>
          <a:p>
            <a:pPr marL="742950" lvl="1" indent="-285750">
              <a:buFont typeface="Arial" panose="020B0604020202020204" pitchFamily="34" charset="0"/>
              <a:buChar char="•"/>
            </a:pPr>
            <a:r>
              <a:rPr lang="en-US" dirty="0"/>
              <a:t>Not defined in the 2019 California Building Code</a:t>
            </a:r>
          </a:p>
        </p:txBody>
      </p:sp>
    </p:spTree>
    <p:extLst>
      <p:ext uri="{BB962C8B-B14F-4D97-AF65-F5344CB8AC3E}">
        <p14:creationId xmlns:p14="http://schemas.microsoft.com/office/powerpoint/2010/main" val="206803470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661153" y="4352668"/>
            <a:ext cx="10058728" cy="1685473"/>
          </a:xfrm>
        </p:spPr>
        <p:txBody>
          <a:bodyPr/>
          <a:lstStyle/>
          <a:p>
            <a:r>
              <a:rPr lang="en-GB" dirty="0">
                <a:solidFill>
                  <a:schemeClr val="bg1"/>
                </a:solidFill>
              </a:rPr>
              <a:t>What is Already Included in Title 24?</a:t>
            </a:r>
          </a:p>
        </p:txBody>
      </p:sp>
    </p:spTree>
    <p:extLst>
      <p:ext uri="{BB962C8B-B14F-4D97-AF65-F5344CB8AC3E}">
        <p14:creationId xmlns:p14="http://schemas.microsoft.com/office/powerpoint/2010/main" val="367027769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Google Shape;794;p90"/>
          <p:cNvSpPr txBox="1">
            <a:spLocks noGrp="1"/>
          </p:cNvSpPr>
          <p:nvPr>
            <p:ph type="title"/>
          </p:nvPr>
        </p:nvSpPr>
        <p:spPr>
          <a:xfrm>
            <a:off x="821278" y="200167"/>
            <a:ext cx="9743831" cy="94004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10"/>
              <a:buNone/>
            </a:pPr>
            <a:r>
              <a:rPr lang="en-US" sz="3800" dirty="0"/>
              <a:t>2022 CALGreen EV Infrastructure</a:t>
            </a:r>
            <a:endParaRPr sz="3800" dirty="0"/>
          </a:p>
        </p:txBody>
      </p:sp>
      <p:graphicFrame>
        <p:nvGraphicFramePr>
          <p:cNvPr id="795" name="Google Shape;795;p90"/>
          <p:cNvGraphicFramePr/>
          <p:nvPr>
            <p:extLst>
              <p:ext uri="{D42A27DB-BD31-4B8C-83A1-F6EECF244321}">
                <p14:modId xmlns:p14="http://schemas.microsoft.com/office/powerpoint/2010/main" val="908755349"/>
              </p:ext>
            </p:extLst>
          </p:nvPr>
        </p:nvGraphicFramePr>
        <p:xfrm>
          <a:off x="233773" y="1839302"/>
          <a:ext cx="11724454" cy="4378800"/>
        </p:xfrm>
        <a:graphic>
          <a:graphicData uri="http://schemas.openxmlformats.org/drawingml/2006/table">
            <a:tbl>
              <a:tblPr>
                <a:noFill/>
              </a:tblPr>
              <a:tblGrid>
                <a:gridCol w="2453743">
                  <a:extLst>
                    <a:ext uri="{9D8B030D-6E8A-4147-A177-3AD203B41FA5}">
                      <a16:colId xmlns:a16="http://schemas.microsoft.com/office/drawing/2014/main" val="20000"/>
                    </a:ext>
                  </a:extLst>
                </a:gridCol>
                <a:gridCol w="3408471">
                  <a:extLst>
                    <a:ext uri="{9D8B030D-6E8A-4147-A177-3AD203B41FA5}">
                      <a16:colId xmlns:a16="http://schemas.microsoft.com/office/drawing/2014/main" val="20001"/>
                    </a:ext>
                  </a:extLst>
                </a:gridCol>
                <a:gridCol w="2931120">
                  <a:extLst>
                    <a:ext uri="{9D8B030D-6E8A-4147-A177-3AD203B41FA5}">
                      <a16:colId xmlns:a16="http://schemas.microsoft.com/office/drawing/2014/main" val="20002"/>
                    </a:ext>
                  </a:extLst>
                </a:gridCol>
                <a:gridCol w="2931120">
                  <a:extLst>
                    <a:ext uri="{9D8B030D-6E8A-4147-A177-3AD203B41FA5}">
                      <a16:colId xmlns:a16="http://schemas.microsoft.com/office/drawing/2014/main" val="20003"/>
                    </a:ext>
                  </a:extLst>
                </a:gridCol>
              </a:tblGrid>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solidFill>
                            <a:schemeClr val="bg1"/>
                          </a:solidFill>
                        </a:rPr>
                        <a:t>Building Type</a:t>
                      </a:r>
                      <a:endParaRPr sz="1800" b="1" u="none" strike="noStrike" cap="none" dirty="0">
                        <a:solidFill>
                          <a:schemeClr val="bg1"/>
                        </a:solidFill>
                      </a:endParaRPr>
                    </a:p>
                  </a:txBody>
                  <a:tcPr marL="91450" marR="91450" marT="45725" marB="45725" anchor="ctr">
                    <a:solidFill>
                      <a:schemeClr val="accent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solidFill>
                            <a:schemeClr val="bg1"/>
                          </a:solidFill>
                        </a:rPr>
                        <a:t>Quantity</a:t>
                      </a:r>
                      <a:endParaRPr sz="1800" b="1" u="none" strike="noStrike" cap="none" dirty="0">
                        <a:solidFill>
                          <a:schemeClr val="bg1"/>
                        </a:solidFill>
                      </a:endParaRPr>
                    </a:p>
                  </a:txBody>
                  <a:tcPr marL="91450" marR="91450" marT="45725" marB="45725" anchor="ctr">
                    <a:solidFill>
                      <a:schemeClr val="accent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solidFill>
                            <a:schemeClr val="bg1"/>
                          </a:solidFill>
                        </a:rPr>
                        <a:t>Readiness</a:t>
                      </a:r>
                      <a:endParaRPr sz="1800" b="1" u="none" strike="noStrike" cap="none" dirty="0">
                        <a:solidFill>
                          <a:schemeClr val="bg1"/>
                        </a:solidFill>
                      </a:endParaRPr>
                    </a:p>
                  </a:txBody>
                  <a:tcPr marL="91450" marR="91450" marT="45725" marB="45725" anchor="ctr">
                    <a:solidFill>
                      <a:schemeClr val="accent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solidFill>
                            <a:schemeClr val="bg1"/>
                          </a:solidFill>
                        </a:rPr>
                        <a:t>Charging Speed</a:t>
                      </a:r>
                      <a:endParaRPr sz="1800" b="1" u="none" strike="noStrike" cap="none" dirty="0">
                        <a:solidFill>
                          <a:schemeClr val="bg1"/>
                        </a:solidFill>
                      </a:endParaRPr>
                    </a:p>
                  </a:txBody>
                  <a:tcPr marL="91450" marR="91450" marT="45725" marB="45725" anchor="ctr">
                    <a:solidFill>
                      <a:schemeClr val="accent1"/>
                    </a:solidFill>
                  </a:tcPr>
                </a:tc>
                <a:extLst>
                  <a:ext uri="{0D108BD9-81ED-4DB2-BD59-A6C34878D82A}">
                    <a16:rowId xmlns:a16="http://schemas.microsoft.com/office/drawing/2014/main" val="10000"/>
                  </a:ext>
                </a:extLst>
              </a:tr>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t>Single Family </a:t>
                      </a:r>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1 per dwelling unit</a:t>
                      </a:r>
                      <a:endParaRPr sz="1800"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Capable </a:t>
                      </a:r>
                      <a:endParaRPr sz="1800"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Level 2 </a:t>
                      </a:r>
                      <a:endParaRPr sz="1800" u="none" strike="noStrike" cap="none" dirty="0"/>
                    </a:p>
                  </a:txBody>
                  <a:tcPr marL="91450" marR="91450" marT="45725" marB="45725" anchor="ctr">
                    <a:solidFill>
                      <a:schemeClr val="bg1"/>
                    </a:solidFill>
                  </a:tcPr>
                </a:tc>
                <a:extLst>
                  <a:ext uri="{0D108BD9-81ED-4DB2-BD59-A6C34878D82A}">
                    <a16:rowId xmlns:a16="http://schemas.microsoft.com/office/drawing/2014/main" val="2278373829"/>
                  </a:ext>
                </a:extLst>
              </a:tr>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t>All Multifamily </a:t>
                      </a:r>
                      <a:endParaRPr sz="1800"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10% of total spaces</a:t>
                      </a:r>
                    </a:p>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20% of total spaces </a:t>
                      </a:r>
                      <a:endParaRPr sz="1800"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Capable</a:t>
                      </a:r>
                    </a:p>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EV Ready </a:t>
                      </a:r>
                      <a:endParaRPr sz="1800"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Level 2</a:t>
                      </a: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lang="en-US" sz="1800" u="none" strike="noStrike" cap="none" dirty="0"/>
                        <a:t>Low power Level 2</a:t>
                      </a:r>
                    </a:p>
                  </a:txBody>
                  <a:tcPr marL="91450" marR="91450" marT="45725" marB="45725" anchor="ctr">
                    <a:solidFill>
                      <a:schemeClr val="bg1"/>
                    </a:solidFill>
                  </a:tcPr>
                </a:tc>
                <a:extLst>
                  <a:ext uri="{0D108BD9-81ED-4DB2-BD59-A6C34878D82A}">
                    <a16:rowId xmlns:a16="http://schemas.microsoft.com/office/drawing/2014/main" val="10001"/>
                  </a:ext>
                </a:extLst>
              </a:tr>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a:t>Multifamily w/ &gt; 20 dwelling units</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5% of total spaces</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EV Ready</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Level 2 EVSE</a:t>
                      </a:r>
                      <a:endParaRPr sz="1800" u="none" strike="noStrike" cap="none" dirty="0"/>
                    </a:p>
                  </a:txBody>
                  <a:tcPr marL="91450" marR="91450" marT="45725" marB="45725" anchor="ctr">
                    <a:solidFill>
                      <a:schemeClr val="bg1"/>
                    </a:solidFill>
                  </a:tcPr>
                </a:tc>
                <a:extLst>
                  <a:ext uri="{0D108BD9-81ED-4DB2-BD59-A6C34878D82A}">
                    <a16:rowId xmlns:a16="http://schemas.microsoft.com/office/drawing/2014/main" val="10003"/>
                  </a:ext>
                </a:extLst>
              </a:tr>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a:t>Multifamily adding parking spaces</a:t>
                      </a:r>
                      <a:endParaRPr sz="1800" b="1"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10% of total added/ altered spaced </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EV capable</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Level 2</a:t>
                      </a:r>
                      <a:endParaRPr sz="1800" u="none" strike="noStrike" cap="none" dirty="0"/>
                    </a:p>
                  </a:txBody>
                  <a:tcPr marL="91450" marR="91450" marT="45725" marB="45725" anchor="ctr">
                    <a:solidFill>
                      <a:schemeClr val="bg1"/>
                    </a:solidFill>
                  </a:tcPr>
                </a:tc>
                <a:extLst>
                  <a:ext uri="{0D108BD9-81ED-4DB2-BD59-A6C34878D82A}">
                    <a16:rowId xmlns:a16="http://schemas.microsoft.com/office/drawing/2014/main" val="10004"/>
                  </a:ext>
                </a:extLst>
              </a:tr>
              <a:tr h="729800">
                <a:tc>
                  <a:txBody>
                    <a:bodyPr/>
                    <a:lstStyle/>
                    <a:p>
                      <a:pPr marL="0" marR="0" lvl="0" indent="0" algn="ctr" rtl="0">
                        <a:lnSpc>
                          <a:spcPct val="100000"/>
                        </a:lnSpc>
                        <a:spcBef>
                          <a:spcPts val="0"/>
                        </a:spcBef>
                        <a:spcAft>
                          <a:spcPts val="0"/>
                        </a:spcAft>
                        <a:buClr>
                          <a:srgbClr val="000000"/>
                        </a:buClr>
                        <a:buSzPts val="2000"/>
                        <a:buFont typeface="Arial"/>
                        <a:buNone/>
                      </a:pPr>
                      <a:r>
                        <a:rPr lang="en-US" sz="1800" b="1" u="none" strike="noStrike" cap="none" dirty="0"/>
                        <a:t>Nonresidential</a:t>
                      </a:r>
                      <a:endParaRPr sz="1800" b="1" u="none" strike="noStrike" cap="none" dirty="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Based on parking space ~15-30% </a:t>
                      </a:r>
                      <a:endParaRPr sz="1800" u="none" strike="noStrike" cap="none"/>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a:t>EV capable</a:t>
                      </a:r>
                      <a:endParaRPr sz="1200"/>
                    </a:p>
                  </a:txBody>
                  <a:tcPr marL="91450" marR="91450" marT="45725" marB="45725" anchor="ctr">
                    <a:solidFill>
                      <a:schemeClr val="bg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1800" u="none" strike="noStrike" cap="none" dirty="0"/>
                        <a:t>Level 2</a:t>
                      </a:r>
                      <a:endParaRPr sz="1800" u="none" strike="noStrike" cap="none" dirty="0"/>
                    </a:p>
                    <a:p>
                      <a:pPr marL="0" marR="0" lvl="0" indent="0" algn="ctr" rtl="0">
                        <a:lnSpc>
                          <a:spcPct val="100000"/>
                        </a:lnSpc>
                        <a:spcBef>
                          <a:spcPts val="0"/>
                        </a:spcBef>
                        <a:spcAft>
                          <a:spcPts val="0"/>
                        </a:spcAft>
                        <a:buClr>
                          <a:srgbClr val="000000"/>
                        </a:buClr>
                        <a:buSzPts val="2000"/>
                        <a:buFont typeface="Arial"/>
                        <a:buNone/>
                      </a:pPr>
                      <a:endParaRPr sz="1800" u="none" strike="noStrike" cap="none" dirty="0"/>
                    </a:p>
                  </a:txBody>
                  <a:tcPr marL="91450" marR="91450" marT="45725" marB="45725" anchor="ctr">
                    <a:solidFill>
                      <a:schemeClr val="bg1"/>
                    </a:solidFill>
                  </a:tcPr>
                </a:tc>
                <a:extLst>
                  <a:ext uri="{0D108BD9-81ED-4DB2-BD59-A6C34878D82A}">
                    <a16:rowId xmlns:a16="http://schemas.microsoft.com/office/drawing/2014/main" val="10005"/>
                  </a:ext>
                </a:extLst>
              </a:tr>
            </a:tbl>
          </a:graphicData>
        </a:graphic>
      </p:graphicFrame>
      <p:sp>
        <p:nvSpPr>
          <p:cNvPr id="796" name="Google Shape;796;p90"/>
          <p:cNvSpPr txBox="1"/>
          <p:nvPr/>
        </p:nvSpPr>
        <p:spPr>
          <a:xfrm>
            <a:off x="407582" y="1313258"/>
            <a:ext cx="9592452" cy="68877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dirty="0">
                <a:solidFill>
                  <a:schemeClr val="dk1"/>
                </a:solidFill>
                <a:latin typeface="Arial"/>
                <a:ea typeface="Arial"/>
                <a:cs typeface="Arial"/>
                <a:sym typeface="Arial"/>
              </a:rPr>
              <a:t>New Construction AND Alterations to Multifamily Parking</a:t>
            </a:r>
            <a:endParaRPr sz="2500" b="0" i="0" u="none" strike="noStrike" cap="none" dirty="0">
              <a:solidFill>
                <a:schemeClr val="dk1"/>
              </a:solidFill>
              <a:latin typeface="Arial"/>
              <a:ea typeface="Arial"/>
              <a:cs typeface="Arial"/>
              <a:sym typeface="Arial"/>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EV Reach Code Overview</a:t>
            </a:r>
          </a:p>
        </p:txBody>
      </p:sp>
    </p:spTree>
    <p:extLst>
      <p:ext uri="{BB962C8B-B14F-4D97-AF65-F5344CB8AC3E}">
        <p14:creationId xmlns:p14="http://schemas.microsoft.com/office/powerpoint/2010/main" val="41997623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17">
            <a:extLst>
              <a:ext uri="{FF2B5EF4-FFF2-40B4-BE49-F238E27FC236}">
                <a16:creationId xmlns:a16="http://schemas.microsoft.com/office/drawing/2014/main" id="{874EEFA0-37D1-4F3A-A59F-057281210750}"/>
              </a:ext>
            </a:extLst>
          </p:cNvPr>
          <p:cNvGraphicFramePr>
            <a:graphicFrameLocks noGrp="1"/>
          </p:cNvGraphicFramePr>
          <p:nvPr>
            <p:extLst>
              <p:ext uri="{D42A27DB-BD31-4B8C-83A1-F6EECF244321}">
                <p14:modId xmlns:p14="http://schemas.microsoft.com/office/powerpoint/2010/main" val="3350558876"/>
              </p:ext>
            </p:extLst>
          </p:nvPr>
        </p:nvGraphicFramePr>
        <p:xfrm>
          <a:off x="0" y="981805"/>
          <a:ext cx="12232001" cy="5350889"/>
        </p:xfrm>
        <a:graphic>
          <a:graphicData uri="http://schemas.openxmlformats.org/drawingml/2006/table">
            <a:tbl>
              <a:tblPr firstRow="1" firstCol="1" bandRow="1">
                <a:tableStyleId>{5C22544A-7EE6-4342-B048-85BDC9FD1C3A}</a:tableStyleId>
              </a:tblPr>
              <a:tblGrid>
                <a:gridCol w="5235727">
                  <a:extLst>
                    <a:ext uri="{9D8B030D-6E8A-4147-A177-3AD203B41FA5}">
                      <a16:colId xmlns:a16="http://schemas.microsoft.com/office/drawing/2014/main" val="1598221176"/>
                    </a:ext>
                  </a:extLst>
                </a:gridCol>
                <a:gridCol w="6996274">
                  <a:extLst>
                    <a:ext uri="{9D8B030D-6E8A-4147-A177-3AD203B41FA5}">
                      <a16:colId xmlns:a16="http://schemas.microsoft.com/office/drawing/2014/main" val="4059304272"/>
                    </a:ext>
                  </a:extLst>
                </a:gridCol>
              </a:tblGrid>
              <a:tr h="579548">
                <a:tc>
                  <a:txBody>
                    <a:bodyPr/>
                    <a:lstStyle/>
                    <a:p>
                      <a:pPr marL="0" marR="0" algn="ctr">
                        <a:lnSpc>
                          <a:spcPct val="115000"/>
                        </a:lnSpc>
                        <a:spcBef>
                          <a:spcPts val="0"/>
                        </a:spcBef>
                        <a:spcAft>
                          <a:spcPts val="0"/>
                        </a:spcAft>
                      </a:pPr>
                      <a:r>
                        <a:rPr lang="en-GB" sz="1800" dirty="0">
                          <a:effectLst/>
                        </a:rPr>
                        <a:t>Reach Code- Alterations  </a:t>
                      </a:r>
                      <a:r>
                        <a:rPr lang="en-US" sz="1800" dirty="0">
                          <a:solidFill>
                            <a:srgbClr val="00B0F0"/>
                          </a:solidFill>
                        </a:rPr>
                        <a:t>(Ordinance </a:t>
                      </a:r>
                      <a:r>
                        <a:rPr lang="en-US" sz="1800" dirty="0" err="1">
                          <a:solidFill>
                            <a:srgbClr val="00B0F0"/>
                          </a:solidFill>
                        </a:rPr>
                        <a:t>No.XXX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tc>
                  <a:txBody>
                    <a:bodyPr/>
                    <a:lstStyle/>
                    <a:p>
                      <a:pPr marL="0" marR="0" algn="ctr">
                        <a:lnSpc>
                          <a:spcPct val="115000"/>
                        </a:lnSpc>
                        <a:spcBef>
                          <a:spcPts val="0"/>
                        </a:spcBef>
                        <a:spcAft>
                          <a:spcPts val="0"/>
                        </a:spcAft>
                      </a:pPr>
                      <a:r>
                        <a:rPr lang="en-GB" sz="1800" dirty="0">
                          <a:effectLst/>
                        </a:rPr>
                        <a:t>Reach Code- New  </a:t>
                      </a:r>
                      <a:r>
                        <a:rPr lang="en-US" sz="1800" dirty="0">
                          <a:solidFill>
                            <a:srgbClr val="00B0F0"/>
                          </a:solidFill>
                        </a:rPr>
                        <a:t>(Ordinance </a:t>
                      </a:r>
                      <a:r>
                        <a:rPr lang="en-US" sz="1800" dirty="0" err="1">
                          <a:solidFill>
                            <a:srgbClr val="00B0F0"/>
                          </a:solidFill>
                        </a:rPr>
                        <a:t>No.XXX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extLst>
                  <a:ext uri="{0D108BD9-81ED-4DB2-BD59-A6C34878D82A}">
                    <a16:rowId xmlns:a16="http://schemas.microsoft.com/office/drawing/2014/main" val="2107433766"/>
                  </a:ext>
                </a:extLst>
              </a:tr>
              <a:tr h="4771341">
                <a:tc>
                  <a:txBody>
                    <a:bodyPr/>
                    <a:lstStyle/>
                    <a:p>
                      <a:pPr marL="0" marR="0" algn="l">
                        <a:lnSpc>
                          <a:spcPct val="115000"/>
                        </a:lnSpc>
                        <a:spcBef>
                          <a:spcPts val="0"/>
                        </a:spcBef>
                        <a:spcAft>
                          <a:spcPts val="0"/>
                        </a:spcAft>
                      </a:pPr>
                      <a:endParaRPr lang="en-GB" sz="1800">
                        <a:effectLst/>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lnR w="12700" cap="flat" cmpd="sng" algn="ctr">
                      <a:solidFill>
                        <a:schemeClr val="bg1">
                          <a:lumMod val="75000"/>
                        </a:schemeClr>
                      </a:solidFill>
                      <a:prstDash val="solid"/>
                      <a:round/>
                      <a:headEnd type="none" w="med" len="med"/>
                      <a:tailEnd type="none" w="med" len="med"/>
                    </a:lnR>
                    <a:solidFill>
                      <a:srgbClr val="E8EAED"/>
                    </a:solidFill>
                  </a:tcPr>
                </a:tc>
                <a:tc>
                  <a:txBody>
                    <a:bodyPr/>
                    <a:lstStyle/>
                    <a:p>
                      <a:pPr marL="0" marR="0" indent="0" algn="l">
                        <a:lnSpc>
                          <a:spcPct val="115000"/>
                        </a:lnSpc>
                        <a:spcBef>
                          <a:spcPts val="0"/>
                        </a:spcBef>
                        <a:spcAft>
                          <a:spcPts val="0"/>
                        </a:spcAft>
                        <a:buFont typeface="Arial" panose="020B0604020202020204" pitchFamily="34" charset="0"/>
                        <a:buNone/>
                      </a:pPr>
                      <a:r>
                        <a:rPr lang="en-GB" sz="1800" dirty="0">
                          <a:effectLst/>
                        </a:rPr>
                        <a:t>`</a:t>
                      </a:r>
                    </a:p>
                  </a:txBody>
                  <a:tcPr marL="32567" marR="32567" marT="0" marB="0" anchor="ct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592883821"/>
                  </a:ext>
                </a:extLst>
              </a:tr>
            </a:tbl>
          </a:graphicData>
        </a:graphic>
      </p:graphicFrame>
      <p:sp>
        <p:nvSpPr>
          <p:cNvPr id="2" name="TextBox 1">
            <a:extLst>
              <a:ext uri="{FF2B5EF4-FFF2-40B4-BE49-F238E27FC236}">
                <a16:creationId xmlns:a16="http://schemas.microsoft.com/office/drawing/2014/main" id="{894D32E7-C7D7-44B1-AC92-7155695470D7}"/>
              </a:ext>
            </a:extLst>
          </p:cNvPr>
          <p:cNvSpPr txBox="1"/>
          <p:nvPr/>
        </p:nvSpPr>
        <p:spPr>
          <a:xfrm>
            <a:off x="7116417" y="-308071"/>
            <a:ext cx="4306957"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Picture 2" descr="Image result for fiat 500e">
            <a:extLst>
              <a:ext uri="{FF2B5EF4-FFF2-40B4-BE49-F238E27FC236}">
                <a16:creationId xmlns:a16="http://schemas.microsoft.com/office/drawing/2014/main" id="{CF0EC504-567A-4E4C-9536-8BB6DE9D6B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9694" y="5445928"/>
            <a:ext cx="1435855" cy="94766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8DCB5C21-A60C-49C4-B0D1-269BFDBECB3E}"/>
              </a:ext>
            </a:extLst>
          </p:cNvPr>
          <p:cNvPicPr>
            <a:picLocks noChangeAspect="1"/>
          </p:cNvPicPr>
          <p:nvPr/>
        </p:nvPicPr>
        <p:blipFill>
          <a:blip r:embed="rId4" cstate="print"/>
          <a:stretch>
            <a:fillRect/>
          </a:stretch>
        </p:blipFill>
        <p:spPr>
          <a:xfrm>
            <a:off x="9439200" y="5485472"/>
            <a:ext cx="656890" cy="656890"/>
          </a:xfrm>
          <a:prstGeom prst="rect">
            <a:avLst/>
          </a:prstGeom>
        </p:spPr>
      </p:pic>
      <p:pic>
        <p:nvPicPr>
          <p:cNvPr id="12" name="Picture 2" descr="50A Industrial Receptacle, Black; Tamper Resistant: No">
            <a:extLst>
              <a:ext uri="{FF2B5EF4-FFF2-40B4-BE49-F238E27FC236}">
                <a16:creationId xmlns:a16="http://schemas.microsoft.com/office/drawing/2014/main" id="{FBCDB315-D1A7-44E4-9FAB-52B5659A2D60}"/>
              </a:ext>
            </a:extLst>
          </p:cNvPr>
          <p:cNvPicPr>
            <a:picLocks noChangeAspect="1" noChangeArrowheads="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41612" y="4937980"/>
            <a:ext cx="854595" cy="85459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car&#10;&#10;Description automatically generated">
            <a:extLst>
              <a:ext uri="{FF2B5EF4-FFF2-40B4-BE49-F238E27FC236}">
                <a16:creationId xmlns:a16="http://schemas.microsoft.com/office/drawing/2014/main" id="{C215479D-3154-1E41-9333-CA2CE07DE381}"/>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21759" y="4953670"/>
            <a:ext cx="2113571" cy="753139"/>
          </a:xfrm>
          <a:prstGeom prst="rect">
            <a:avLst/>
          </a:prstGeom>
        </p:spPr>
      </p:pic>
      <p:grpSp>
        <p:nvGrpSpPr>
          <p:cNvPr id="6" name="Group 5">
            <a:extLst>
              <a:ext uri="{FF2B5EF4-FFF2-40B4-BE49-F238E27FC236}">
                <a16:creationId xmlns:a16="http://schemas.microsoft.com/office/drawing/2014/main" id="{E9CB8E31-CADE-48E7-AC64-0692B1CD347B}"/>
              </a:ext>
            </a:extLst>
          </p:cNvPr>
          <p:cNvGrpSpPr/>
          <p:nvPr/>
        </p:nvGrpSpPr>
        <p:grpSpPr>
          <a:xfrm>
            <a:off x="10448485" y="5220947"/>
            <a:ext cx="1390883" cy="877133"/>
            <a:chOff x="10383389" y="3559420"/>
            <a:chExt cx="1390883" cy="877133"/>
          </a:xfrm>
        </p:grpSpPr>
        <p:sp>
          <p:nvSpPr>
            <p:cNvPr id="14" name="Rectangle 13">
              <a:extLst>
                <a:ext uri="{FF2B5EF4-FFF2-40B4-BE49-F238E27FC236}">
                  <a16:creationId xmlns:a16="http://schemas.microsoft.com/office/drawing/2014/main" id="{B8B8110B-F340-F846-BDFF-F58646D13442}"/>
                </a:ext>
              </a:extLst>
            </p:cNvPr>
            <p:cNvSpPr/>
            <p:nvPr/>
          </p:nvSpPr>
          <p:spPr>
            <a:xfrm>
              <a:off x="10447754" y="3559420"/>
              <a:ext cx="1210290" cy="877133"/>
            </a:xfrm>
            <a:prstGeom prst="rect">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53BD842A-B235-C049-A7D9-760C918218C0}"/>
                </a:ext>
              </a:extLst>
            </p:cNvPr>
            <p:cNvSpPr/>
            <p:nvPr/>
          </p:nvSpPr>
          <p:spPr>
            <a:xfrm>
              <a:off x="10383389" y="3668713"/>
              <a:ext cx="1390883" cy="73866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444655"/>
                  </a:solidFill>
                  <a:effectLst>
                    <a:innerShdw blurRad="63500" dist="50800" dir="16200000">
                      <a:prstClr val="black">
                        <a:alpha val="50000"/>
                      </a:prstClr>
                    </a:innerShdw>
                  </a:effectLst>
                  <a:uLnTx/>
                  <a:uFillTx/>
                  <a:latin typeface="Calibri" panose="020F0502020204030204" pitchFamily="34" charset="0"/>
                  <a:ea typeface="+mn-ea"/>
                  <a:cs typeface="Times New Roman" panose="02020603050405020304" pitchFamily="18" charset="0"/>
                </a:rPr>
                <a:t>ELECTRIC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444655"/>
                  </a:solidFill>
                  <a:effectLst>
                    <a:innerShdw blurRad="63500" dist="50800" dir="16200000">
                      <a:prstClr val="black">
                        <a:alpha val="50000"/>
                      </a:prstClr>
                    </a:innerShdw>
                  </a:effectLst>
                  <a:uLnTx/>
                  <a:uFillTx/>
                  <a:latin typeface="Calibri" panose="020F0502020204030204" pitchFamily="34" charset="0"/>
                  <a:ea typeface="+mn-ea"/>
                  <a:cs typeface="Times New Roman" panose="02020603050405020304" pitchFamily="18" charset="0"/>
                </a:rPr>
                <a:t>VEHICLE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444655"/>
                  </a:solidFill>
                  <a:effectLst>
                    <a:innerShdw blurRad="63500" dist="50800" dir="16200000">
                      <a:prstClr val="black">
                        <a:alpha val="50000"/>
                      </a:prstClr>
                    </a:innerShdw>
                  </a:effectLst>
                  <a:uLnTx/>
                  <a:uFillTx/>
                  <a:latin typeface="Calibri" panose="020F0502020204030204" pitchFamily="34" charset="0"/>
                  <a:ea typeface="+mn-ea"/>
                  <a:cs typeface="Times New Roman" panose="02020603050405020304" pitchFamily="18" charset="0"/>
                </a:rPr>
                <a:t>OUTLET</a:t>
              </a:r>
              <a:endParaRPr kumimoji="0" lang="en-GB" sz="1400" b="0" i="0" u="none" strike="noStrike" kern="1200" cap="none" spc="0" normalizeH="0" baseline="0" noProof="0">
                <a:ln>
                  <a:noFill/>
                </a:ln>
                <a:solidFill>
                  <a:srgbClr val="444655"/>
                </a:solidFill>
                <a:effectLst>
                  <a:innerShdw blurRad="63500" dist="50800" dir="16200000">
                    <a:prstClr val="black">
                      <a:alpha val="50000"/>
                    </a:prstClr>
                  </a:innerShdw>
                </a:effectLst>
                <a:uLnTx/>
                <a:uFillTx/>
                <a:latin typeface="Calibri"/>
                <a:ea typeface="+mn-ea"/>
                <a:cs typeface="+mn-cs"/>
              </a:endParaRPr>
            </a:p>
          </p:txBody>
        </p:sp>
      </p:grpSp>
      <p:sp>
        <p:nvSpPr>
          <p:cNvPr id="16" name="Title 2">
            <a:extLst>
              <a:ext uri="{FF2B5EF4-FFF2-40B4-BE49-F238E27FC236}">
                <a16:creationId xmlns:a16="http://schemas.microsoft.com/office/drawing/2014/main" id="{46BF9169-DC11-4BB0-A889-50B82C725323}"/>
              </a:ext>
            </a:extLst>
          </p:cNvPr>
          <p:cNvSpPr>
            <a:spLocks noGrp="1"/>
          </p:cNvSpPr>
          <p:nvPr>
            <p:ph type="title"/>
          </p:nvPr>
        </p:nvSpPr>
        <p:spPr>
          <a:xfrm>
            <a:off x="768626" y="-268023"/>
            <a:ext cx="10762416" cy="859729"/>
          </a:xfrm>
        </p:spPr>
        <p:txBody>
          <a:bodyPr>
            <a:normAutofit fontScale="90000"/>
          </a:bodyPr>
          <a:lstStyle/>
          <a:p>
            <a:r>
              <a:rPr lang="en-GB" dirty="0"/>
              <a:t>EV Reach Code – Single Family and Townhouses</a:t>
            </a:r>
          </a:p>
        </p:txBody>
      </p:sp>
      <p:sp>
        <p:nvSpPr>
          <p:cNvPr id="3" name="Rectangle 2">
            <a:extLst>
              <a:ext uri="{FF2B5EF4-FFF2-40B4-BE49-F238E27FC236}">
                <a16:creationId xmlns:a16="http://schemas.microsoft.com/office/drawing/2014/main" id="{040B0773-C3AA-4F47-BFC4-D60ADD2670CA}"/>
              </a:ext>
            </a:extLst>
          </p:cNvPr>
          <p:cNvSpPr/>
          <p:nvPr/>
        </p:nvSpPr>
        <p:spPr>
          <a:xfrm>
            <a:off x="706212" y="2128803"/>
            <a:ext cx="4152391" cy="2045303"/>
          </a:xfrm>
          <a:prstGeom prst="rect">
            <a:avLst/>
          </a:prstGeom>
        </p:spPr>
        <p:txBody>
          <a:bodyPr wrap="square">
            <a:spAutoFit/>
          </a:bodyPr>
          <a:lstStyle/>
          <a:p>
            <a:pPr>
              <a:lnSpc>
                <a:spcPct val="115000"/>
              </a:lnSpc>
            </a:pPr>
            <a:r>
              <a:rPr lang="en-US" sz="2800" dirty="0"/>
              <a:t>(1) Level 2 EV </a:t>
            </a:r>
            <a:r>
              <a:rPr lang="en-US" sz="2800" b="1" u="sng" dirty="0"/>
              <a:t>Capable</a:t>
            </a:r>
            <a:r>
              <a:rPr lang="en-US" sz="2800" dirty="0"/>
              <a:t> for one parking space per dwelling unit when adding parking space or garages</a:t>
            </a:r>
          </a:p>
        </p:txBody>
      </p:sp>
      <p:sp>
        <p:nvSpPr>
          <p:cNvPr id="5" name="Rectangle 4">
            <a:extLst>
              <a:ext uri="{FF2B5EF4-FFF2-40B4-BE49-F238E27FC236}">
                <a16:creationId xmlns:a16="http://schemas.microsoft.com/office/drawing/2014/main" id="{B949026E-F04D-4B84-98CA-EABD651991DB}"/>
              </a:ext>
            </a:extLst>
          </p:cNvPr>
          <p:cNvSpPr/>
          <p:nvPr/>
        </p:nvSpPr>
        <p:spPr>
          <a:xfrm>
            <a:off x="6433852" y="1971895"/>
            <a:ext cx="4857000" cy="2569934"/>
          </a:xfrm>
          <a:prstGeom prst="rect">
            <a:avLst/>
          </a:prstGeom>
        </p:spPr>
        <p:txBody>
          <a:bodyPr wrap="square">
            <a:spAutoFit/>
          </a:bodyPr>
          <a:lstStyle/>
          <a:p>
            <a:pPr>
              <a:lnSpc>
                <a:spcPct val="115000"/>
              </a:lnSpc>
            </a:pPr>
            <a:r>
              <a:rPr lang="en-US" sz="2800" dirty="0"/>
              <a:t>1 and 2  family dwellings and </a:t>
            </a:r>
            <a:r>
              <a:rPr lang="en-US" sz="2800" u="sng" dirty="0"/>
              <a:t>townhouses with attached private garages</a:t>
            </a:r>
            <a:r>
              <a:rPr lang="en-US" sz="2800" dirty="0"/>
              <a:t> </a:t>
            </a:r>
          </a:p>
          <a:p>
            <a:pPr>
              <a:lnSpc>
                <a:spcPct val="115000"/>
              </a:lnSpc>
            </a:pPr>
            <a:r>
              <a:rPr lang="en-US" sz="2800" dirty="0"/>
              <a:t>1- Level 2 EV </a:t>
            </a:r>
            <a:r>
              <a:rPr lang="en-US" sz="2800" b="1" u="sng" dirty="0"/>
              <a:t>Ready</a:t>
            </a:r>
            <a:r>
              <a:rPr lang="en-US" sz="2800" dirty="0"/>
              <a:t> circuit</a:t>
            </a:r>
          </a:p>
          <a:p>
            <a:pPr>
              <a:lnSpc>
                <a:spcPct val="115000"/>
              </a:lnSpc>
            </a:pPr>
            <a:r>
              <a:rPr lang="en-US" sz="2800" dirty="0"/>
              <a:t>1- Level 1 EV </a:t>
            </a:r>
            <a:r>
              <a:rPr lang="en-US" sz="2800" b="1" u="sng" dirty="0"/>
              <a:t>Ready</a:t>
            </a:r>
            <a:r>
              <a:rPr lang="en-US" sz="2800" b="1" dirty="0"/>
              <a:t> </a:t>
            </a:r>
            <a:r>
              <a:rPr lang="en-US" sz="2800" dirty="0"/>
              <a:t>circuit</a:t>
            </a:r>
          </a:p>
        </p:txBody>
      </p:sp>
      <p:pic>
        <p:nvPicPr>
          <p:cNvPr id="8" name="Picture 6" descr="A drawing of a person&#10;&#10;Description generated with high confidence">
            <a:extLst>
              <a:ext uri="{FF2B5EF4-FFF2-40B4-BE49-F238E27FC236}">
                <a16:creationId xmlns:a16="http://schemas.microsoft.com/office/drawing/2014/main" id="{180186F1-D1CE-4170-9911-B4680C082E03}"/>
              </a:ext>
            </a:extLst>
          </p:cNvPr>
          <p:cNvPicPr>
            <a:picLocks noChangeAspect="1"/>
          </p:cNvPicPr>
          <p:nvPr/>
        </p:nvPicPr>
        <p:blipFill>
          <a:blip r:embed="rId7"/>
          <a:stretch>
            <a:fillRect/>
          </a:stretch>
        </p:blipFill>
        <p:spPr>
          <a:xfrm>
            <a:off x="1302275" y="4384060"/>
            <a:ext cx="2219325" cy="914400"/>
          </a:xfrm>
          <a:prstGeom prst="rect">
            <a:avLst/>
          </a:prstGeom>
        </p:spPr>
      </p:pic>
    </p:spTree>
    <p:extLst>
      <p:ext uri="{BB962C8B-B14F-4D97-AF65-F5344CB8AC3E}">
        <p14:creationId xmlns:p14="http://schemas.microsoft.com/office/powerpoint/2010/main" val="3597725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216" name="Google Shape;216;p15"/>
          <p:cNvSpPr txBox="1">
            <a:spLocks noGrp="1"/>
          </p:cNvSpPr>
          <p:nvPr>
            <p:ph type="title"/>
          </p:nvPr>
        </p:nvSpPr>
        <p:spPr>
          <a:xfrm>
            <a:off x="348215" y="290504"/>
            <a:ext cx="11743389"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1800"/>
              <a:buNone/>
            </a:pPr>
            <a:r>
              <a:rPr lang="en-US" dirty="0"/>
              <a:t>CA’s Energy Code Pathway to Carbon Neutrality</a:t>
            </a:r>
            <a:endParaRPr dirty="0"/>
          </a:p>
        </p:txBody>
      </p:sp>
      <p:grpSp>
        <p:nvGrpSpPr>
          <p:cNvPr id="5" name="Group 4">
            <a:extLst>
              <a:ext uri="{FF2B5EF4-FFF2-40B4-BE49-F238E27FC236}">
                <a16:creationId xmlns:a16="http://schemas.microsoft.com/office/drawing/2014/main" id="{AC9D6211-4E80-6690-33B1-74ACDE3EA7F8}"/>
              </a:ext>
            </a:extLst>
          </p:cNvPr>
          <p:cNvGrpSpPr/>
          <p:nvPr/>
        </p:nvGrpSpPr>
        <p:grpSpPr>
          <a:xfrm>
            <a:off x="421137" y="1587146"/>
            <a:ext cx="11500856" cy="4425507"/>
            <a:chOff x="480129" y="2265574"/>
            <a:chExt cx="11500856" cy="4425507"/>
          </a:xfrm>
        </p:grpSpPr>
        <p:sp>
          <p:nvSpPr>
            <p:cNvPr id="173" name="Google Shape;173;p15"/>
            <p:cNvSpPr/>
            <p:nvPr/>
          </p:nvSpPr>
          <p:spPr>
            <a:xfrm rot="5400000">
              <a:off x="653944" y="4757567"/>
              <a:ext cx="523556" cy="871185"/>
            </a:xfrm>
            <a:prstGeom prst="corner">
              <a:avLst>
                <a:gd name="adj1" fmla="val 16120"/>
                <a:gd name="adj2" fmla="val 16110"/>
              </a:avLst>
            </a:prstGeom>
            <a:solidFill>
              <a:srgbClr val="00AC83">
                <a:alpha val="89019"/>
              </a:srgbClr>
            </a:solidFill>
            <a:ln w="25400" cap="flat" cmpd="sng">
              <a:solidFill>
                <a:srgbClr val="00AC83">
                  <a:alpha val="8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5"/>
            <p:cNvSpPr/>
            <p:nvPr/>
          </p:nvSpPr>
          <p:spPr>
            <a:xfrm>
              <a:off x="566550" y="5017864"/>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5"/>
            <p:cNvSpPr txBox="1"/>
            <p:nvPr/>
          </p:nvSpPr>
          <p:spPr>
            <a:xfrm>
              <a:off x="566550" y="5017864"/>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dirty="0">
                  <a:solidFill>
                    <a:schemeClr val="dk1"/>
                  </a:solidFill>
                  <a:latin typeface="Arial"/>
                  <a:ea typeface="Arial"/>
                  <a:cs typeface="Arial"/>
                  <a:sym typeface="Arial"/>
                </a:rPr>
                <a:t>2013</a:t>
              </a:r>
              <a:endParaRPr sz="1400" b="0" i="0" u="none" strike="noStrike" cap="none" dirty="0">
                <a:solidFill>
                  <a:srgbClr val="000000"/>
                </a:solidFill>
                <a:latin typeface="Arial"/>
                <a:ea typeface="Arial"/>
                <a:cs typeface="Arial"/>
                <a:sym typeface="Arial"/>
              </a:endParaRPr>
            </a:p>
          </p:txBody>
        </p:sp>
        <p:sp>
          <p:nvSpPr>
            <p:cNvPr id="218" name="Google Shape;218;p15"/>
            <p:cNvSpPr txBox="1"/>
            <p:nvPr/>
          </p:nvSpPr>
          <p:spPr>
            <a:xfrm>
              <a:off x="552755" y="5376219"/>
              <a:ext cx="999460" cy="4983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New software</a:t>
              </a:r>
              <a:endParaRPr sz="1400" b="0" i="0" u="none" strike="noStrike" cap="none">
                <a:solidFill>
                  <a:srgbClr val="000000"/>
                </a:solidFill>
                <a:latin typeface="Arial"/>
                <a:ea typeface="Arial"/>
                <a:cs typeface="Arial"/>
                <a:sym typeface="Arial"/>
              </a:endParaRPr>
            </a:p>
          </p:txBody>
        </p:sp>
        <p:grpSp>
          <p:nvGrpSpPr>
            <p:cNvPr id="4" name="Group 3">
              <a:extLst>
                <a:ext uri="{FF2B5EF4-FFF2-40B4-BE49-F238E27FC236}">
                  <a16:creationId xmlns:a16="http://schemas.microsoft.com/office/drawing/2014/main" id="{F06DDD7A-9F4B-7B36-748D-1F7E16900E25}"/>
                </a:ext>
              </a:extLst>
            </p:cNvPr>
            <p:cNvGrpSpPr/>
            <p:nvPr/>
          </p:nvGrpSpPr>
          <p:grpSpPr>
            <a:xfrm>
              <a:off x="1080840" y="2265574"/>
              <a:ext cx="10900145" cy="4425507"/>
              <a:chOff x="1080840" y="2265574"/>
              <a:chExt cx="10900145" cy="4425507"/>
            </a:xfrm>
          </p:grpSpPr>
          <p:sp>
            <p:nvSpPr>
              <p:cNvPr id="176" name="Google Shape;176;p15"/>
              <p:cNvSpPr/>
              <p:nvPr/>
            </p:nvSpPr>
            <p:spPr>
              <a:xfrm>
                <a:off x="1204663" y="4693430"/>
                <a:ext cx="148398" cy="148398"/>
              </a:xfrm>
              <a:prstGeom prst="triangle">
                <a:avLst>
                  <a:gd name="adj" fmla="val 100000"/>
                </a:avLst>
              </a:prstGeom>
              <a:solidFill>
                <a:srgbClr val="00AC83">
                  <a:alpha val="87058"/>
                </a:srgbClr>
              </a:solidFill>
              <a:ln w="25400" cap="flat" cmpd="sng">
                <a:solidFill>
                  <a:srgbClr val="00AC83">
                    <a:alpha val="87058"/>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5"/>
              <p:cNvSpPr/>
              <p:nvPr/>
            </p:nvSpPr>
            <p:spPr>
              <a:xfrm rot="5400000">
                <a:off x="1616788" y="4519311"/>
                <a:ext cx="523556" cy="871185"/>
              </a:xfrm>
              <a:prstGeom prst="corner">
                <a:avLst>
                  <a:gd name="adj1" fmla="val 16120"/>
                  <a:gd name="adj2" fmla="val 16110"/>
                </a:avLst>
              </a:prstGeom>
              <a:solidFill>
                <a:srgbClr val="00AC83">
                  <a:alpha val="85098"/>
                </a:srgbClr>
              </a:solidFill>
              <a:ln w="25400" cap="flat" cmpd="sng">
                <a:solidFill>
                  <a:srgbClr val="00AC83">
                    <a:alpha val="85098"/>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5"/>
              <p:cNvSpPr/>
              <p:nvPr/>
            </p:nvSpPr>
            <p:spPr>
              <a:xfrm>
                <a:off x="1529393" y="4779608"/>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5"/>
              <p:cNvSpPr txBox="1"/>
              <p:nvPr/>
            </p:nvSpPr>
            <p:spPr>
              <a:xfrm>
                <a:off x="1529393" y="4779608"/>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2016</a:t>
                </a:r>
                <a:endParaRPr sz="1400" b="0" i="0" u="none" strike="noStrike" cap="none">
                  <a:solidFill>
                    <a:srgbClr val="000000"/>
                  </a:solidFill>
                  <a:latin typeface="Arial"/>
                  <a:ea typeface="Arial"/>
                  <a:cs typeface="Arial"/>
                  <a:sym typeface="Arial"/>
                </a:endParaRPr>
              </a:p>
            </p:txBody>
          </p:sp>
          <p:sp>
            <p:nvSpPr>
              <p:cNvPr id="180" name="Google Shape;180;p15"/>
              <p:cNvSpPr/>
              <p:nvPr/>
            </p:nvSpPr>
            <p:spPr>
              <a:xfrm>
                <a:off x="2167506" y="4455173"/>
                <a:ext cx="148398" cy="148398"/>
              </a:xfrm>
              <a:prstGeom prst="triangle">
                <a:avLst>
                  <a:gd name="adj" fmla="val 100000"/>
                </a:avLst>
              </a:prstGeom>
              <a:solidFill>
                <a:srgbClr val="00AC83">
                  <a:alpha val="83137"/>
                </a:srgbClr>
              </a:solidFill>
              <a:ln w="25400" cap="flat" cmpd="sng">
                <a:solidFill>
                  <a:srgbClr val="00AC83">
                    <a:alpha val="8313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5"/>
              <p:cNvSpPr/>
              <p:nvPr/>
            </p:nvSpPr>
            <p:spPr>
              <a:xfrm rot="5400000">
                <a:off x="2579631" y="4281054"/>
                <a:ext cx="523556" cy="871185"/>
              </a:xfrm>
              <a:prstGeom prst="corner">
                <a:avLst>
                  <a:gd name="adj1" fmla="val 16120"/>
                  <a:gd name="adj2" fmla="val 16110"/>
                </a:avLst>
              </a:prstGeom>
              <a:solidFill>
                <a:srgbClr val="00AC83">
                  <a:alpha val="81176"/>
                </a:srgbClr>
              </a:solidFill>
              <a:ln w="25400" cap="flat" cmpd="sng">
                <a:solidFill>
                  <a:srgbClr val="00AC83">
                    <a:alpha val="81176"/>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5"/>
              <p:cNvSpPr/>
              <p:nvPr/>
            </p:nvSpPr>
            <p:spPr>
              <a:xfrm>
                <a:off x="2492237" y="4541351"/>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5"/>
              <p:cNvSpPr txBox="1"/>
              <p:nvPr/>
            </p:nvSpPr>
            <p:spPr>
              <a:xfrm>
                <a:off x="2492237" y="4541351"/>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dirty="0">
                    <a:solidFill>
                      <a:schemeClr val="dk1"/>
                    </a:solidFill>
                    <a:latin typeface="Arial"/>
                    <a:ea typeface="Arial"/>
                    <a:cs typeface="Arial"/>
                    <a:sym typeface="Arial"/>
                  </a:rPr>
                  <a:t>2019</a:t>
                </a:r>
                <a:endParaRPr sz="1400" b="0" i="0" u="none" strike="noStrike" cap="none" dirty="0">
                  <a:solidFill>
                    <a:srgbClr val="000000"/>
                  </a:solidFill>
                  <a:latin typeface="Arial"/>
                  <a:ea typeface="Arial"/>
                  <a:cs typeface="Arial"/>
                  <a:sym typeface="Arial"/>
                </a:endParaRPr>
              </a:p>
            </p:txBody>
          </p:sp>
          <p:sp>
            <p:nvSpPr>
              <p:cNvPr id="184" name="Google Shape;184;p15"/>
              <p:cNvSpPr/>
              <p:nvPr/>
            </p:nvSpPr>
            <p:spPr>
              <a:xfrm>
                <a:off x="3130350" y="4216917"/>
                <a:ext cx="148398" cy="148398"/>
              </a:xfrm>
              <a:prstGeom prst="triangle">
                <a:avLst>
                  <a:gd name="adj" fmla="val 100000"/>
                </a:avLst>
              </a:prstGeom>
              <a:solidFill>
                <a:srgbClr val="00AC83">
                  <a:alpha val="80000"/>
                </a:srgbClr>
              </a:solidFill>
              <a:ln w="25400" cap="flat" cmpd="sng">
                <a:solidFill>
                  <a:srgbClr val="00AC83">
                    <a:alpha val="8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15"/>
              <p:cNvSpPr/>
              <p:nvPr/>
            </p:nvSpPr>
            <p:spPr>
              <a:xfrm rot="5400000">
                <a:off x="3542475" y="4042798"/>
                <a:ext cx="523556" cy="871185"/>
              </a:xfrm>
              <a:prstGeom prst="corner">
                <a:avLst>
                  <a:gd name="adj1" fmla="val 16120"/>
                  <a:gd name="adj2" fmla="val 16110"/>
                </a:avLst>
              </a:prstGeom>
              <a:solidFill>
                <a:srgbClr val="00AC83">
                  <a:alpha val="77254"/>
                </a:srgbClr>
              </a:solidFill>
              <a:ln w="25400" cap="flat" cmpd="sng">
                <a:solidFill>
                  <a:srgbClr val="00AC83">
                    <a:alpha val="77254"/>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15"/>
              <p:cNvSpPr/>
              <p:nvPr/>
            </p:nvSpPr>
            <p:spPr>
              <a:xfrm>
                <a:off x="3465824" y="4259695"/>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15"/>
              <p:cNvSpPr txBox="1"/>
              <p:nvPr/>
            </p:nvSpPr>
            <p:spPr>
              <a:xfrm>
                <a:off x="3465824" y="4259695"/>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2022</a:t>
                </a:r>
                <a:endParaRPr sz="1400" b="0" i="0" u="none" strike="noStrike" cap="none">
                  <a:solidFill>
                    <a:srgbClr val="000000"/>
                  </a:solidFill>
                  <a:latin typeface="Arial"/>
                  <a:ea typeface="Arial"/>
                  <a:cs typeface="Arial"/>
                  <a:sym typeface="Arial"/>
                </a:endParaRPr>
              </a:p>
            </p:txBody>
          </p:sp>
          <p:sp>
            <p:nvSpPr>
              <p:cNvPr id="188" name="Google Shape;188;p15"/>
              <p:cNvSpPr/>
              <p:nvPr/>
            </p:nvSpPr>
            <p:spPr>
              <a:xfrm>
                <a:off x="4093193" y="3978660"/>
                <a:ext cx="148398" cy="148398"/>
              </a:xfrm>
              <a:prstGeom prst="triangle">
                <a:avLst>
                  <a:gd name="adj" fmla="val 100000"/>
                </a:avLst>
              </a:prstGeom>
              <a:solidFill>
                <a:srgbClr val="00AC83">
                  <a:alpha val="75294"/>
                </a:srgbClr>
              </a:solidFill>
              <a:ln w="25400" cap="flat" cmpd="sng">
                <a:solidFill>
                  <a:srgbClr val="00AC83">
                    <a:alpha val="75294"/>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15"/>
              <p:cNvSpPr/>
              <p:nvPr/>
            </p:nvSpPr>
            <p:spPr>
              <a:xfrm rot="5400000">
                <a:off x="4505318" y="3804541"/>
                <a:ext cx="523556" cy="871185"/>
              </a:xfrm>
              <a:prstGeom prst="corner">
                <a:avLst>
                  <a:gd name="adj1" fmla="val 16120"/>
                  <a:gd name="adj2" fmla="val 16110"/>
                </a:avLst>
              </a:prstGeom>
              <a:solidFill>
                <a:srgbClr val="00AC83">
                  <a:alpha val="73333"/>
                </a:srgbClr>
              </a:solidFill>
              <a:ln w="25400" cap="flat" cmpd="sng">
                <a:solidFill>
                  <a:srgbClr val="00AC83">
                    <a:alpha val="73333"/>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5"/>
              <p:cNvSpPr/>
              <p:nvPr/>
            </p:nvSpPr>
            <p:spPr>
              <a:xfrm>
                <a:off x="4417924" y="4064838"/>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5"/>
              <p:cNvSpPr txBox="1"/>
              <p:nvPr/>
            </p:nvSpPr>
            <p:spPr>
              <a:xfrm>
                <a:off x="4417924" y="4064838"/>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2025</a:t>
                </a:r>
                <a:endParaRPr sz="1400" b="0" i="0" u="none" strike="noStrike" cap="none">
                  <a:solidFill>
                    <a:srgbClr val="000000"/>
                  </a:solidFill>
                  <a:latin typeface="Arial"/>
                  <a:ea typeface="Arial"/>
                  <a:cs typeface="Arial"/>
                  <a:sym typeface="Arial"/>
                </a:endParaRPr>
              </a:p>
            </p:txBody>
          </p:sp>
          <p:sp>
            <p:nvSpPr>
              <p:cNvPr id="192" name="Google Shape;192;p15"/>
              <p:cNvSpPr/>
              <p:nvPr/>
            </p:nvSpPr>
            <p:spPr>
              <a:xfrm>
                <a:off x="5056036" y="3740404"/>
                <a:ext cx="148398" cy="148398"/>
              </a:xfrm>
              <a:prstGeom prst="triangle">
                <a:avLst>
                  <a:gd name="adj" fmla="val 100000"/>
                </a:avLst>
              </a:prstGeom>
              <a:solidFill>
                <a:srgbClr val="00AC83">
                  <a:alpha val="71372"/>
                </a:srgbClr>
              </a:solidFill>
              <a:ln w="25400" cap="flat" cmpd="sng">
                <a:solidFill>
                  <a:srgbClr val="00AC83">
                    <a:alpha val="71372"/>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5"/>
              <p:cNvSpPr/>
              <p:nvPr/>
            </p:nvSpPr>
            <p:spPr>
              <a:xfrm rot="5400000">
                <a:off x="5468162" y="3566285"/>
                <a:ext cx="523556" cy="871185"/>
              </a:xfrm>
              <a:prstGeom prst="corner">
                <a:avLst>
                  <a:gd name="adj1" fmla="val 16120"/>
                  <a:gd name="adj2" fmla="val 16110"/>
                </a:avLst>
              </a:prstGeom>
              <a:solidFill>
                <a:srgbClr val="00AC83">
                  <a:alpha val="69019"/>
                </a:srgbClr>
              </a:solidFill>
              <a:ln w="25400" cap="flat" cmpd="sng">
                <a:solidFill>
                  <a:srgbClr val="00AC83">
                    <a:alpha val="6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15"/>
              <p:cNvSpPr/>
              <p:nvPr/>
            </p:nvSpPr>
            <p:spPr>
              <a:xfrm>
                <a:off x="5380767" y="3826581"/>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5"/>
              <p:cNvSpPr txBox="1"/>
              <p:nvPr/>
            </p:nvSpPr>
            <p:spPr>
              <a:xfrm>
                <a:off x="5380767" y="3826581"/>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2028</a:t>
                </a:r>
                <a:endParaRPr sz="1400" b="0" i="0" u="none" strike="noStrike" cap="none">
                  <a:solidFill>
                    <a:srgbClr val="000000"/>
                  </a:solidFill>
                  <a:latin typeface="Arial"/>
                  <a:ea typeface="Arial"/>
                  <a:cs typeface="Arial"/>
                  <a:sym typeface="Arial"/>
                </a:endParaRPr>
              </a:p>
            </p:txBody>
          </p:sp>
          <p:sp>
            <p:nvSpPr>
              <p:cNvPr id="196" name="Google Shape;196;p15"/>
              <p:cNvSpPr/>
              <p:nvPr/>
            </p:nvSpPr>
            <p:spPr>
              <a:xfrm>
                <a:off x="6018880" y="3502147"/>
                <a:ext cx="148398" cy="148398"/>
              </a:xfrm>
              <a:prstGeom prst="triangle">
                <a:avLst>
                  <a:gd name="adj" fmla="val 100000"/>
                </a:avLst>
              </a:prstGeom>
              <a:solidFill>
                <a:srgbClr val="00AC83">
                  <a:alpha val="67058"/>
                </a:srgbClr>
              </a:solidFill>
              <a:ln w="25400" cap="flat" cmpd="sng">
                <a:solidFill>
                  <a:srgbClr val="00AC83">
                    <a:alpha val="67058"/>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5"/>
              <p:cNvSpPr/>
              <p:nvPr/>
            </p:nvSpPr>
            <p:spPr>
              <a:xfrm rot="5400000">
                <a:off x="6431005" y="3328028"/>
                <a:ext cx="523556" cy="871185"/>
              </a:xfrm>
              <a:prstGeom prst="corner">
                <a:avLst>
                  <a:gd name="adj1" fmla="val 16120"/>
                  <a:gd name="adj2" fmla="val 16110"/>
                </a:avLst>
              </a:prstGeom>
              <a:solidFill>
                <a:srgbClr val="00AC83">
                  <a:alpha val="65098"/>
                </a:srgbClr>
              </a:solidFill>
              <a:ln w="25400" cap="flat" cmpd="sng">
                <a:solidFill>
                  <a:srgbClr val="00AC83">
                    <a:alpha val="65098"/>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5"/>
              <p:cNvSpPr/>
              <p:nvPr/>
            </p:nvSpPr>
            <p:spPr>
              <a:xfrm>
                <a:off x="6343610" y="3588325"/>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5"/>
              <p:cNvSpPr txBox="1"/>
              <p:nvPr/>
            </p:nvSpPr>
            <p:spPr>
              <a:xfrm>
                <a:off x="6343610" y="3588325"/>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2031</a:t>
                </a:r>
                <a:endParaRPr sz="1400" b="0" i="0" u="none" strike="noStrike" cap="none">
                  <a:solidFill>
                    <a:srgbClr val="000000"/>
                  </a:solidFill>
                  <a:latin typeface="Arial"/>
                  <a:ea typeface="Arial"/>
                  <a:cs typeface="Arial"/>
                  <a:sym typeface="Arial"/>
                </a:endParaRPr>
              </a:p>
            </p:txBody>
          </p:sp>
          <p:sp>
            <p:nvSpPr>
              <p:cNvPr id="200" name="Google Shape;200;p15"/>
              <p:cNvSpPr/>
              <p:nvPr/>
            </p:nvSpPr>
            <p:spPr>
              <a:xfrm>
                <a:off x="6981723" y="3263890"/>
                <a:ext cx="148398" cy="148398"/>
              </a:xfrm>
              <a:prstGeom prst="triangle">
                <a:avLst>
                  <a:gd name="adj" fmla="val 100000"/>
                </a:avLst>
              </a:prstGeom>
              <a:solidFill>
                <a:srgbClr val="00AC83">
                  <a:alpha val="63137"/>
                </a:srgbClr>
              </a:solidFill>
              <a:ln w="25400" cap="flat" cmpd="sng">
                <a:solidFill>
                  <a:srgbClr val="00AC83">
                    <a:alpha val="6313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5"/>
              <p:cNvSpPr/>
              <p:nvPr/>
            </p:nvSpPr>
            <p:spPr>
              <a:xfrm rot="5400000">
                <a:off x="7393848" y="3089771"/>
                <a:ext cx="523556" cy="871185"/>
              </a:xfrm>
              <a:prstGeom prst="corner">
                <a:avLst>
                  <a:gd name="adj1" fmla="val 16120"/>
                  <a:gd name="adj2" fmla="val 16110"/>
                </a:avLst>
              </a:prstGeom>
              <a:solidFill>
                <a:srgbClr val="00AC83">
                  <a:alpha val="61176"/>
                </a:srgbClr>
              </a:solidFill>
              <a:ln w="25400" cap="flat" cmpd="sng">
                <a:solidFill>
                  <a:srgbClr val="00AC83">
                    <a:alpha val="61176"/>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5"/>
              <p:cNvSpPr/>
              <p:nvPr/>
            </p:nvSpPr>
            <p:spPr>
              <a:xfrm>
                <a:off x="7306454" y="3350068"/>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5"/>
              <p:cNvSpPr txBox="1"/>
              <p:nvPr/>
            </p:nvSpPr>
            <p:spPr>
              <a:xfrm>
                <a:off x="7306454" y="3350068"/>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2034</a:t>
                </a:r>
                <a:endParaRPr sz="1400" b="0" i="0" u="none" strike="noStrike" cap="none">
                  <a:solidFill>
                    <a:srgbClr val="000000"/>
                  </a:solidFill>
                  <a:latin typeface="Arial"/>
                  <a:ea typeface="Arial"/>
                  <a:cs typeface="Arial"/>
                  <a:sym typeface="Arial"/>
                </a:endParaRPr>
              </a:p>
            </p:txBody>
          </p:sp>
          <p:sp>
            <p:nvSpPr>
              <p:cNvPr id="204" name="Google Shape;204;p15"/>
              <p:cNvSpPr/>
              <p:nvPr/>
            </p:nvSpPr>
            <p:spPr>
              <a:xfrm>
                <a:off x="7944567" y="3025634"/>
                <a:ext cx="148398" cy="148398"/>
              </a:xfrm>
              <a:prstGeom prst="triangle">
                <a:avLst>
                  <a:gd name="adj" fmla="val 100000"/>
                </a:avLst>
              </a:prstGeom>
              <a:solidFill>
                <a:srgbClr val="00AC83">
                  <a:alpha val="60000"/>
                </a:srgbClr>
              </a:solidFill>
              <a:ln w="25400" cap="flat" cmpd="sng">
                <a:solidFill>
                  <a:srgbClr val="00AC83">
                    <a:alpha val="6000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15"/>
              <p:cNvSpPr/>
              <p:nvPr/>
            </p:nvSpPr>
            <p:spPr>
              <a:xfrm rot="5400000">
                <a:off x="8356692" y="2851515"/>
                <a:ext cx="523556" cy="871185"/>
              </a:xfrm>
              <a:prstGeom prst="corner">
                <a:avLst>
                  <a:gd name="adj1" fmla="val 16120"/>
                  <a:gd name="adj2" fmla="val 16110"/>
                </a:avLst>
              </a:prstGeom>
              <a:solidFill>
                <a:srgbClr val="00AC83">
                  <a:alpha val="57254"/>
                </a:srgbClr>
              </a:solidFill>
              <a:ln w="25400" cap="flat" cmpd="sng">
                <a:solidFill>
                  <a:srgbClr val="00AC83">
                    <a:alpha val="57254"/>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15"/>
              <p:cNvSpPr/>
              <p:nvPr/>
            </p:nvSpPr>
            <p:spPr>
              <a:xfrm>
                <a:off x="8269297" y="3111812"/>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5"/>
              <p:cNvSpPr txBox="1"/>
              <p:nvPr/>
            </p:nvSpPr>
            <p:spPr>
              <a:xfrm>
                <a:off x="8269297" y="3111812"/>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2038</a:t>
                </a:r>
                <a:endParaRPr sz="1400" b="0" i="0" u="none" strike="noStrike" cap="none">
                  <a:solidFill>
                    <a:srgbClr val="000000"/>
                  </a:solidFill>
                  <a:latin typeface="Arial"/>
                  <a:ea typeface="Arial"/>
                  <a:cs typeface="Arial"/>
                  <a:sym typeface="Arial"/>
                </a:endParaRPr>
              </a:p>
            </p:txBody>
          </p:sp>
          <p:sp>
            <p:nvSpPr>
              <p:cNvPr id="208" name="Google Shape;208;p15"/>
              <p:cNvSpPr/>
              <p:nvPr/>
            </p:nvSpPr>
            <p:spPr>
              <a:xfrm>
                <a:off x="8907410" y="2787377"/>
                <a:ext cx="148398" cy="148398"/>
              </a:xfrm>
              <a:prstGeom prst="triangle">
                <a:avLst>
                  <a:gd name="adj" fmla="val 100000"/>
                </a:avLst>
              </a:prstGeom>
              <a:solidFill>
                <a:srgbClr val="00AC83">
                  <a:alpha val="55294"/>
                </a:srgbClr>
              </a:solidFill>
              <a:ln w="25400" cap="flat" cmpd="sng">
                <a:solidFill>
                  <a:srgbClr val="00AC83">
                    <a:alpha val="55294"/>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9" name="Google Shape;209;p15"/>
              <p:cNvSpPr/>
              <p:nvPr/>
            </p:nvSpPr>
            <p:spPr>
              <a:xfrm rot="5400000">
                <a:off x="9319535" y="2613258"/>
                <a:ext cx="523556" cy="871185"/>
              </a:xfrm>
              <a:prstGeom prst="corner">
                <a:avLst>
                  <a:gd name="adj1" fmla="val 16120"/>
                  <a:gd name="adj2" fmla="val 16110"/>
                </a:avLst>
              </a:prstGeom>
              <a:solidFill>
                <a:srgbClr val="00AC83">
                  <a:alpha val="53333"/>
                </a:srgbClr>
              </a:solidFill>
              <a:ln w="25400" cap="flat" cmpd="sng">
                <a:solidFill>
                  <a:srgbClr val="00AC83">
                    <a:alpha val="53333"/>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5"/>
              <p:cNvSpPr/>
              <p:nvPr/>
            </p:nvSpPr>
            <p:spPr>
              <a:xfrm>
                <a:off x="9232141" y="2873555"/>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5"/>
              <p:cNvSpPr txBox="1"/>
              <p:nvPr/>
            </p:nvSpPr>
            <p:spPr>
              <a:xfrm>
                <a:off x="9232141" y="2873555"/>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2042</a:t>
                </a:r>
                <a:endParaRPr sz="1400" b="0" i="0" u="none" strike="noStrike" cap="none">
                  <a:solidFill>
                    <a:srgbClr val="000000"/>
                  </a:solidFill>
                  <a:latin typeface="Arial"/>
                  <a:ea typeface="Arial"/>
                  <a:cs typeface="Arial"/>
                  <a:sym typeface="Arial"/>
                </a:endParaRPr>
              </a:p>
            </p:txBody>
          </p:sp>
          <p:sp>
            <p:nvSpPr>
              <p:cNvPr id="212" name="Google Shape;212;p15"/>
              <p:cNvSpPr/>
              <p:nvPr/>
            </p:nvSpPr>
            <p:spPr>
              <a:xfrm>
                <a:off x="9870254" y="2549121"/>
                <a:ext cx="148398" cy="148398"/>
              </a:xfrm>
              <a:prstGeom prst="triangle">
                <a:avLst>
                  <a:gd name="adj" fmla="val 100000"/>
                </a:avLst>
              </a:prstGeom>
              <a:solidFill>
                <a:srgbClr val="00AC83">
                  <a:alpha val="51372"/>
                </a:srgbClr>
              </a:solidFill>
              <a:ln w="25400" cap="flat" cmpd="sng">
                <a:solidFill>
                  <a:srgbClr val="00AC83">
                    <a:alpha val="51372"/>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5"/>
              <p:cNvSpPr/>
              <p:nvPr/>
            </p:nvSpPr>
            <p:spPr>
              <a:xfrm rot="5400000">
                <a:off x="10282379" y="2375002"/>
                <a:ext cx="523556" cy="871185"/>
              </a:xfrm>
              <a:prstGeom prst="corner">
                <a:avLst>
                  <a:gd name="adj1" fmla="val 16120"/>
                  <a:gd name="adj2" fmla="val 16110"/>
                </a:avLst>
              </a:prstGeom>
              <a:solidFill>
                <a:srgbClr val="00AC83">
                  <a:alpha val="49019"/>
                </a:srgbClr>
              </a:solidFill>
              <a:ln w="25400" cap="flat" cmpd="sng">
                <a:solidFill>
                  <a:srgbClr val="00AC83">
                    <a:alpha val="49019"/>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5"/>
              <p:cNvSpPr/>
              <p:nvPr/>
            </p:nvSpPr>
            <p:spPr>
              <a:xfrm>
                <a:off x="10194984" y="2635299"/>
                <a:ext cx="786511" cy="68942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5"/>
              <p:cNvSpPr txBox="1"/>
              <p:nvPr/>
            </p:nvSpPr>
            <p:spPr>
              <a:xfrm>
                <a:off x="10194984" y="2635299"/>
                <a:ext cx="786511" cy="689423"/>
              </a:xfrm>
              <a:prstGeom prst="rect">
                <a:avLst/>
              </a:prstGeom>
              <a:noFill/>
              <a:ln>
                <a:noFill/>
              </a:ln>
            </p:spPr>
            <p:txBody>
              <a:bodyPr spcFirstLastPara="1" wrap="square" lIns="76200" tIns="76200" rIns="76200" bIns="76200" anchor="t" anchorCtr="0">
                <a:no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dirty="0">
                    <a:solidFill>
                      <a:schemeClr val="dk1"/>
                    </a:solidFill>
                    <a:latin typeface="Arial"/>
                    <a:ea typeface="Arial"/>
                    <a:cs typeface="Arial"/>
                    <a:sym typeface="Arial"/>
                  </a:rPr>
                  <a:t>2045</a:t>
                </a:r>
                <a:endParaRPr sz="1400" b="0" i="0" u="none" strike="noStrike" cap="none" dirty="0">
                  <a:solidFill>
                    <a:srgbClr val="000000"/>
                  </a:solidFill>
                  <a:latin typeface="Arial"/>
                  <a:ea typeface="Arial"/>
                  <a:cs typeface="Arial"/>
                  <a:sym typeface="Arial"/>
                </a:endParaRPr>
              </a:p>
            </p:txBody>
          </p:sp>
          <p:sp>
            <p:nvSpPr>
              <p:cNvPr id="217" name="Google Shape;217;p15"/>
              <p:cNvSpPr txBox="1"/>
              <p:nvPr/>
            </p:nvSpPr>
            <p:spPr>
              <a:xfrm>
                <a:off x="1080840" y="4818465"/>
                <a:ext cx="914400" cy="9144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Arial"/>
                  <a:ea typeface="Arial"/>
                  <a:cs typeface="Arial"/>
                  <a:sym typeface="Arial"/>
                </a:endParaRPr>
              </a:p>
            </p:txBody>
          </p:sp>
          <p:sp>
            <p:nvSpPr>
              <p:cNvPr id="219" name="Google Shape;219;p15"/>
              <p:cNvSpPr txBox="1"/>
              <p:nvPr/>
            </p:nvSpPr>
            <p:spPr>
              <a:xfrm>
                <a:off x="1509685" y="5127037"/>
                <a:ext cx="999460" cy="4983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PV Credit</a:t>
                </a:r>
                <a:endParaRPr sz="1400" b="0" i="0" u="none" strike="noStrike" cap="none">
                  <a:solidFill>
                    <a:srgbClr val="000000"/>
                  </a:solidFill>
                  <a:latin typeface="Arial"/>
                  <a:ea typeface="Arial"/>
                  <a:cs typeface="Arial"/>
                  <a:sym typeface="Arial"/>
                </a:endParaRPr>
              </a:p>
            </p:txBody>
          </p:sp>
          <p:sp>
            <p:nvSpPr>
              <p:cNvPr id="220" name="Google Shape;220;p15"/>
              <p:cNvSpPr txBox="1"/>
              <p:nvPr/>
            </p:nvSpPr>
            <p:spPr>
              <a:xfrm>
                <a:off x="2459804" y="4940322"/>
                <a:ext cx="1258842" cy="4983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PV </a:t>
                </a:r>
                <a:r>
                  <a:rPr lang="en-US" sz="1600" b="0" i="0" u="none" strike="noStrike" cap="none" dirty="0" err="1">
                    <a:solidFill>
                      <a:schemeClr val="dk1"/>
                    </a:solidFill>
                    <a:latin typeface="Arial"/>
                    <a:ea typeface="Arial"/>
                    <a:cs typeface="Arial"/>
                    <a:sym typeface="Arial"/>
                  </a:rPr>
                  <a:t>Req’d</a:t>
                </a:r>
                <a:r>
                  <a:rPr lang="en-US" sz="1600" b="0" i="0" u="none" strike="noStrike" cap="none" dirty="0">
                    <a:solidFill>
                      <a:schemeClr val="dk1"/>
                    </a:solidFill>
                    <a:latin typeface="Arial"/>
                    <a:ea typeface="Arial"/>
                    <a:cs typeface="Arial"/>
                    <a:sym typeface="Arial"/>
                  </a:rPr>
                  <a:t> Low Rise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Storage credit</a:t>
                </a:r>
                <a:endParaRPr sz="1600" b="0" i="0" u="none" strike="noStrike" cap="none" dirty="0">
                  <a:solidFill>
                    <a:schemeClr val="dk1"/>
                  </a:solidFill>
                  <a:latin typeface="Arial"/>
                  <a:ea typeface="Arial"/>
                  <a:cs typeface="Arial"/>
                  <a:sym typeface="Arial"/>
                </a:endParaRPr>
              </a:p>
            </p:txBody>
          </p:sp>
          <p:cxnSp>
            <p:nvCxnSpPr>
              <p:cNvPr id="221" name="Google Shape;221;p15"/>
              <p:cNvCxnSpPr/>
              <p:nvPr/>
            </p:nvCxnSpPr>
            <p:spPr>
              <a:xfrm>
                <a:off x="3334943" y="3732228"/>
                <a:ext cx="0" cy="393017"/>
              </a:xfrm>
              <a:prstGeom prst="straightConnector1">
                <a:avLst/>
              </a:prstGeom>
              <a:noFill/>
              <a:ln w="38100" cap="flat" cmpd="sng">
                <a:solidFill>
                  <a:srgbClr val="1D5B87"/>
                </a:solidFill>
                <a:prstDash val="solid"/>
                <a:round/>
                <a:headEnd type="none" w="sm" len="sm"/>
                <a:tailEnd type="triangle" w="med" len="med"/>
              </a:ln>
            </p:spPr>
          </p:cxnSp>
          <p:sp>
            <p:nvSpPr>
              <p:cNvPr id="222" name="Google Shape;222;p15"/>
              <p:cNvSpPr txBox="1"/>
              <p:nvPr/>
            </p:nvSpPr>
            <p:spPr>
              <a:xfrm>
                <a:off x="2509146" y="2891766"/>
                <a:ext cx="1803992" cy="3934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400" b="0" i="0" u="none" strike="noStrike" cap="none" dirty="0">
                    <a:solidFill>
                      <a:srgbClr val="0070C0"/>
                    </a:solidFill>
                    <a:latin typeface="Arial"/>
                    <a:ea typeface="Arial"/>
                    <a:cs typeface="Arial"/>
                    <a:sym typeface="Arial"/>
                  </a:rPr>
                  <a:t>Residential ZNE</a:t>
                </a:r>
                <a:endParaRPr sz="2400" b="0" i="0" u="none" strike="noStrike" cap="none" dirty="0">
                  <a:solidFill>
                    <a:srgbClr val="0070C0"/>
                  </a:solidFill>
                  <a:latin typeface="Arial"/>
                  <a:ea typeface="Arial"/>
                  <a:cs typeface="Arial"/>
                  <a:sym typeface="Arial"/>
                </a:endParaRPr>
              </a:p>
            </p:txBody>
          </p:sp>
          <p:cxnSp>
            <p:nvCxnSpPr>
              <p:cNvPr id="223" name="Google Shape;223;p15"/>
              <p:cNvCxnSpPr/>
              <p:nvPr/>
            </p:nvCxnSpPr>
            <p:spPr>
              <a:xfrm>
                <a:off x="6219910" y="3125058"/>
                <a:ext cx="0" cy="393017"/>
              </a:xfrm>
              <a:prstGeom prst="straightConnector1">
                <a:avLst/>
              </a:prstGeom>
              <a:noFill/>
              <a:ln w="38100" cap="flat" cmpd="sng">
                <a:solidFill>
                  <a:srgbClr val="1D5B87"/>
                </a:solidFill>
                <a:prstDash val="solid"/>
                <a:round/>
                <a:headEnd type="none" w="sm" len="sm"/>
                <a:tailEnd type="triangle" w="med" len="med"/>
              </a:ln>
            </p:spPr>
          </p:cxnSp>
          <p:sp>
            <p:nvSpPr>
              <p:cNvPr id="224" name="Google Shape;224;p15"/>
              <p:cNvSpPr txBox="1"/>
              <p:nvPr/>
            </p:nvSpPr>
            <p:spPr>
              <a:xfrm>
                <a:off x="5235512" y="2265574"/>
                <a:ext cx="1968796" cy="3934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400" b="0" i="0" u="none" strike="noStrike" cap="none">
                    <a:solidFill>
                      <a:srgbClr val="0070C0"/>
                    </a:solidFill>
                    <a:latin typeface="Arial"/>
                    <a:ea typeface="Arial"/>
                    <a:cs typeface="Arial"/>
                    <a:sym typeface="Arial"/>
                  </a:rPr>
                  <a:t>Commercial ZNE</a:t>
                </a:r>
                <a:endParaRPr sz="2400" b="0" i="0" u="none" strike="noStrike" cap="none">
                  <a:solidFill>
                    <a:srgbClr val="0070C0"/>
                  </a:solidFill>
                  <a:latin typeface="Arial"/>
                  <a:ea typeface="Arial"/>
                  <a:cs typeface="Arial"/>
                  <a:sym typeface="Arial"/>
                </a:endParaRPr>
              </a:p>
            </p:txBody>
          </p:sp>
          <p:sp>
            <p:nvSpPr>
              <p:cNvPr id="225" name="Google Shape;225;p15"/>
              <p:cNvSpPr txBox="1"/>
              <p:nvPr/>
            </p:nvSpPr>
            <p:spPr>
              <a:xfrm>
                <a:off x="9315787" y="3508638"/>
                <a:ext cx="2665198" cy="143168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400" b="0" i="0" u="none" strike="noStrike" cap="none" dirty="0">
                    <a:solidFill>
                      <a:srgbClr val="0070C0"/>
                    </a:solidFill>
                    <a:latin typeface="Arial"/>
                    <a:ea typeface="Arial"/>
                    <a:cs typeface="Arial"/>
                    <a:sym typeface="Arial"/>
                  </a:rPr>
                  <a:t>Carbon Neutrality</a:t>
                </a:r>
                <a:endParaRPr sz="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500"/>
                  <a:buFont typeface="Arial"/>
                  <a:buNone/>
                </a:pPr>
                <a:r>
                  <a:rPr lang="en-US" sz="2400" b="0" i="0" u="none" strike="noStrike" cap="none" dirty="0">
                    <a:solidFill>
                      <a:srgbClr val="0070C0"/>
                    </a:solidFill>
                    <a:latin typeface="Arial"/>
                    <a:ea typeface="Arial"/>
                    <a:cs typeface="Arial"/>
                    <a:sym typeface="Arial"/>
                  </a:rPr>
                  <a:t>100% carbon free (SB100)</a:t>
                </a:r>
                <a:endParaRPr sz="2400" b="0" i="0" u="none" strike="noStrike" cap="none" dirty="0">
                  <a:solidFill>
                    <a:srgbClr val="0070C0"/>
                  </a:solidFill>
                  <a:latin typeface="Arial"/>
                  <a:ea typeface="Arial"/>
                  <a:cs typeface="Arial"/>
                  <a:sym typeface="Arial"/>
                </a:endParaRPr>
              </a:p>
            </p:txBody>
          </p:sp>
          <p:sp>
            <p:nvSpPr>
              <p:cNvPr id="226" name="Google Shape;226;p15"/>
              <p:cNvSpPr txBox="1"/>
              <p:nvPr/>
            </p:nvSpPr>
            <p:spPr>
              <a:xfrm>
                <a:off x="5497587" y="4563194"/>
                <a:ext cx="2992400" cy="130780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0" i="0" u="none" strike="noStrike" cap="none" dirty="0">
                    <a:solidFill>
                      <a:srgbClr val="0070C0"/>
                    </a:solidFill>
                    <a:latin typeface="Arial"/>
                    <a:ea typeface="Arial"/>
                    <a:cs typeface="Arial"/>
                    <a:sym typeface="Arial"/>
                  </a:rPr>
                  <a:t>60% Clean Energy (SB100)</a:t>
                </a:r>
                <a:endParaRPr sz="1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000" b="0" i="0" u="none" strike="noStrike" cap="none" dirty="0">
                    <a:solidFill>
                      <a:srgbClr val="0070C0"/>
                    </a:solidFill>
                    <a:latin typeface="Arial"/>
                    <a:ea typeface="Arial"/>
                    <a:cs typeface="Arial"/>
                    <a:sym typeface="Arial"/>
                  </a:rPr>
                  <a:t>40% reduction in GHG (SB32)</a:t>
                </a:r>
                <a:endParaRPr sz="2000" b="0" i="0" u="none" strike="noStrike" cap="none" dirty="0">
                  <a:solidFill>
                    <a:srgbClr val="0070C0"/>
                  </a:solidFill>
                  <a:latin typeface="Arial"/>
                  <a:ea typeface="Arial"/>
                  <a:cs typeface="Arial"/>
                  <a:sym typeface="Arial"/>
                </a:endParaRPr>
              </a:p>
            </p:txBody>
          </p:sp>
          <p:cxnSp>
            <p:nvCxnSpPr>
              <p:cNvPr id="227" name="Google Shape;227;p15"/>
              <p:cNvCxnSpPr/>
              <p:nvPr/>
            </p:nvCxnSpPr>
            <p:spPr>
              <a:xfrm rot="10800000">
                <a:off x="6170292" y="4091993"/>
                <a:ext cx="8729" cy="401855"/>
              </a:xfrm>
              <a:prstGeom prst="straightConnector1">
                <a:avLst/>
              </a:prstGeom>
              <a:noFill/>
              <a:ln w="38100" cap="flat" cmpd="sng">
                <a:solidFill>
                  <a:srgbClr val="1D5B87"/>
                </a:solidFill>
                <a:prstDash val="solid"/>
                <a:round/>
                <a:headEnd type="none" w="sm" len="sm"/>
                <a:tailEnd type="triangle" w="med" len="med"/>
              </a:ln>
            </p:spPr>
          </p:cxnSp>
          <p:cxnSp>
            <p:nvCxnSpPr>
              <p:cNvPr id="228" name="Google Shape;228;p15"/>
              <p:cNvCxnSpPr/>
              <p:nvPr/>
            </p:nvCxnSpPr>
            <p:spPr>
              <a:xfrm rot="10800000">
                <a:off x="10577566" y="2984926"/>
                <a:ext cx="8729" cy="401855"/>
              </a:xfrm>
              <a:prstGeom prst="straightConnector1">
                <a:avLst/>
              </a:prstGeom>
              <a:noFill/>
              <a:ln w="38100" cap="flat" cmpd="sng">
                <a:solidFill>
                  <a:srgbClr val="1D5B87"/>
                </a:solidFill>
                <a:prstDash val="solid"/>
                <a:round/>
                <a:headEnd type="none" w="sm" len="sm"/>
                <a:tailEnd type="triangle" w="med" len="med"/>
              </a:ln>
            </p:spPr>
          </p:cxnSp>
          <p:sp>
            <p:nvSpPr>
              <p:cNvPr id="2" name="Google Shape;220;p15">
                <a:extLst>
                  <a:ext uri="{FF2B5EF4-FFF2-40B4-BE49-F238E27FC236}">
                    <a16:creationId xmlns:a16="http://schemas.microsoft.com/office/drawing/2014/main" id="{B06FB4AF-D88C-20BE-262F-7F4BA1DA9CC3}"/>
                  </a:ext>
                </a:extLst>
              </p:cNvPr>
              <p:cNvSpPr txBox="1"/>
              <p:nvPr/>
            </p:nvSpPr>
            <p:spPr>
              <a:xfrm>
                <a:off x="3547155" y="4943066"/>
                <a:ext cx="1124632" cy="4983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Heat pumps, PV and Battery in Baseline</a:t>
                </a:r>
                <a:endParaRPr sz="1600" b="0" i="0" u="none" strike="noStrike" cap="none" dirty="0">
                  <a:solidFill>
                    <a:schemeClr val="dk1"/>
                  </a:solidFill>
                  <a:latin typeface="Arial"/>
                  <a:ea typeface="Arial"/>
                  <a:cs typeface="Arial"/>
                  <a:sym typeface="Arial"/>
                </a:endParaRPr>
              </a:p>
            </p:txBody>
          </p:sp>
          <p:sp>
            <p:nvSpPr>
              <p:cNvPr id="3" name="Google Shape;147;p8">
                <a:extLst>
                  <a:ext uri="{FF2B5EF4-FFF2-40B4-BE49-F238E27FC236}">
                    <a16:creationId xmlns:a16="http://schemas.microsoft.com/office/drawing/2014/main" id="{C0B9E975-5AD1-F89F-E31C-464429A8151C}"/>
                  </a:ext>
                </a:extLst>
              </p:cNvPr>
              <p:cNvSpPr txBox="1"/>
              <p:nvPr/>
            </p:nvSpPr>
            <p:spPr>
              <a:xfrm>
                <a:off x="5710118" y="6044750"/>
                <a:ext cx="4782813" cy="646331"/>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800" dirty="0">
                    <a:solidFill>
                      <a:schemeClr val="dk1"/>
                    </a:solidFill>
                    <a:latin typeface="Arial"/>
                    <a:ea typeface="Arial"/>
                    <a:cs typeface="Arial"/>
                    <a:sym typeface="Arial"/>
                  </a:rPr>
                  <a:t>PV: Photovoltaic</a:t>
                </a:r>
                <a:endParaRPr dirty="0"/>
              </a:p>
              <a:p>
                <a:pPr marL="0" marR="0" lvl="0" indent="0" algn="r" rtl="0">
                  <a:spcBef>
                    <a:spcPts val="0"/>
                  </a:spcBef>
                  <a:spcAft>
                    <a:spcPts val="0"/>
                  </a:spcAft>
                  <a:buNone/>
                </a:pPr>
                <a:r>
                  <a:rPr lang="en-US" sz="1800" dirty="0">
                    <a:solidFill>
                      <a:schemeClr val="dk1"/>
                    </a:solidFill>
                    <a:latin typeface="Arial"/>
                    <a:ea typeface="Arial"/>
                    <a:cs typeface="Arial"/>
                    <a:sym typeface="Arial"/>
                  </a:rPr>
                  <a:t>ZNE: Zero net Energy</a:t>
                </a:r>
                <a:endParaRPr dirty="0"/>
              </a:p>
            </p:txBody>
          </p:sp>
        </p:grp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Table 28">
            <a:extLst>
              <a:ext uri="{FF2B5EF4-FFF2-40B4-BE49-F238E27FC236}">
                <a16:creationId xmlns:a16="http://schemas.microsoft.com/office/drawing/2014/main" id="{8A5F6580-5E45-460E-8117-EE4B52DBDA40}"/>
              </a:ext>
            </a:extLst>
          </p:cNvPr>
          <p:cNvGraphicFramePr>
            <a:graphicFrameLocks noGrp="1"/>
          </p:cNvGraphicFramePr>
          <p:nvPr>
            <p:extLst>
              <p:ext uri="{D42A27DB-BD31-4B8C-83A1-F6EECF244321}">
                <p14:modId xmlns:p14="http://schemas.microsoft.com/office/powerpoint/2010/main" val="1379584367"/>
              </p:ext>
            </p:extLst>
          </p:nvPr>
        </p:nvGraphicFramePr>
        <p:xfrm>
          <a:off x="-40001" y="981816"/>
          <a:ext cx="12232001" cy="5350889"/>
        </p:xfrm>
        <a:graphic>
          <a:graphicData uri="http://schemas.openxmlformats.org/drawingml/2006/table">
            <a:tbl>
              <a:tblPr firstRow="1" firstCol="1" bandRow="1">
                <a:tableStyleId>{5C22544A-7EE6-4342-B048-85BDC9FD1C3A}</a:tableStyleId>
              </a:tblPr>
              <a:tblGrid>
                <a:gridCol w="5235727">
                  <a:extLst>
                    <a:ext uri="{9D8B030D-6E8A-4147-A177-3AD203B41FA5}">
                      <a16:colId xmlns:a16="http://schemas.microsoft.com/office/drawing/2014/main" val="1598221176"/>
                    </a:ext>
                  </a:extLst>
                </a:gridCol>
                <a:gridCol w="6996274">
                  <a:extLst>
                    <a:ext uri="{9D8B030D-6E8A-4147-A177-3AD203B41FA5}">
                      <a16:colId xmlns:a16="http://schemas.microsoft.com/office/drawing/2014/main" val="4059304272"/>
                    </a:ext>
                  </a:extLst>
                </a:gridCol>
              </a:tblGrid>
              <a:tr h="579548">
                <a:tc>
                  <a:txBody>
                    <a:bodyPr/>
                    <a:lstStyle/>
                    <a:p>
                      <a:pPr marL="0" marR="0" algn="ctr">
                        <a:lnSpc>
                          <a:spcPct val="115000"/>
                        </a:lnSpc>
                        <a:spcBef>
                          <a:spcPts val="0"/>
                        </a:spcBef>
                        <a:spcAft>
                          <a:spcPts val="0"/>
                        </a:spcAft>
                      </a:pPr>
                      <a:r>
                        <a:rPr lang="en-GB" sz="1800" dirty="0">
                          <a:effectLst/>
                        </a:rPr>
                        <a:t>Reach Code Alterations </a:t>
                      </a:r>
                      <a:r>
                        <a:rPr lang="en-US" sz="1800" dirty="0">
                          <a:solidFill>
                            <a:srgbClr val="00B0F0"/>
                          </a:solidFill>
                        </a:rPr>
                        <a:t>(Ordinance </a:t>
                      </a:r>
                      <a:r>
                        <a:rPr lang="en-US" sz="1800" dirty="0" err="1">
                          <a:solidFill>
                            <a:srgbClr val="00B0F0"/>
                          </a:solidFill>
                        </a:rPr>
                        <a:t>No.XXXX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tc>
                  <a:txBody>
                    <a:bodyPr/>
                    <a:lstStyle/>
                    <a:p>
                      <a:pPr marL="0" marR="0" algn="ctr">
                        <a:lnSpc>
                          <a:spcPct val="115000"/>
                        </a:lnSpc>
                        <a:spcBef>
                          <a:spcPts val="0"/>
                        </a:spcBef>
                        <a:spcAft>
                          <a:spcPts val="0"/>
                        </a:spcAft>
                      </a:pPr>
                      <a:r>
                        <a:rPr lang="en-GB" sz="1800" dirty="0">
                          <a:effectLst/>
                        </a:rPr>
                        <a:t>Reach Code New Construction  </a:t>
                      </a:r>
                      <a:r>
                        <a:rPr lang="en-US" sz="1800" dirty="0">
                          <a:solidFill>
                            <a:srgbClr val="00B0F0"/>
                          </a:solidFill>
                        </a:rPr>
                        <a:t>(Ordinance </a:t>
                      </a:r>
                      <a:r>
                        <a:rPr lang="en-US" sz="1800" dirty="0" err="1">
                          <a:solidFill>
                            <a:srgbClr val="00B0F0"/>
                          </a:solidFill>
                        </a:rPr>
                        <a:t>No.XXXX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extLst>
                  <a:ext uri="{0D108BD9-81ED-4DB2-BD59-A6C34878D82A}">
                    <a16:rowId xmlns:a16="http://schemas.microsoft.com/office/drawing/2014/main" val="2107433766"/>
                  </a:ext>
                </a:extLst>
              </a:tr>
              <a:tr h="4771341">
                <a:tc>
                  <a:txBody>
                    <a:bodyPr/>
                    <a:lstStyle/>
                    <a:p>
                      <a:pPr marL="0" marR="0" algn="l">
                        <a:lnSpc>
                          <a:spcPct val="115000"/>
                        </a:lnSpc>
                        <a:spcBef>
                          <a:spcPts val="0"/>
                        </a:spcBef>
                        <a:spcAft>
                          <a:spcPts val="0"/>
                        </a:spcAft>
                      </a:pPr>
                      <a:endParaRPr lang="en-GB" sz="1800" dirty="0">
                        <a:effectLst/>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lnR w="12700" cap="flat" cmpd="sng" algn="ctr">
                      <a:solidFill>
                        <a:schemeClr val="bg1">
                          <a:lumMod val="75000"/>
                        </a:schemeClr>
                      </a:solidFill>
                      <a:prstDash val="solid"/>
                      <a:round/>
                      <a:headEnd type="none" w="med" len="med"/>
                      <a:tailEnd type="none" w="med" len="med"/>
                    </a:lnR>
                    <a:solidFill>
                      <a:srgbClr val="E8EAED"/>
                    </a:solidFill>
                  </a:tcPr>
                </a:tc>
                <a:tc>
                  <a:txBody>
                    <a:bodyPr/>
                    <a:lstStyle/>
                    <a:p>
                      <a:pPr marL="0" marR="0" indent="0" algn="l">
                        <a:lnSpc>
                          <a:spcPct val="115000"/>
                        </a:lnSpc>
                        <a:spcBef>
                          <a:spcPts val="0"/>
                        </a:spcBef>
                        <a:spcAft>
                          <a:spcPts val="0"/>
                        </a:spcAft>
                        <a:buFont typeface="Arial" panose="020B0604020202020204" pitchFamily="34" charset="0"/>
                        <a:buNone/>
                      </a:pPr>
                      <a:endParaRPr lang="en-GB" sz="1800" dirty="0">
                        <a:effectLst/>
                      </a:endParaRPr>
                    </a:p>
                  </a:txBody>
                  <a:tcPr marL="32567" marR="32567" marT="0" marB="0" anchor="ct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592883821"/>
                  </a:ext>
                </a:extLst>
              </a:tr>
            </a:tbl>
          </a:graphicData>
        </a:graphic>
      </p:graphicFrame>
      <p:graphicFrame>
        <p:nvGraphicFramePr>
          <p:cNvPr id="6" name="Chart 5">
            <a:extLst>
              <a:ext uri="{FF2B5EF4-FFF2-40B4-BE49-F238E27FC236}">
                <a16:creationId xmlns:a16="http://schemas.microsoft.com/office/drawing/2014/main" id="{944DA40F-C43F-44A1-A9C7-A1CC5C208ABC}"/>
              </a:ext>
            </a:extLst>
          </p:cNvPr>
          <p:cNvGraphicFramePr>
            <a:graphicFrameLocks/>
          </p:cNvGraphicFramePr>
          <p:nvPr>
            <p:extLst>
              <p:ext uri="{D42A27DB-BD31-4B8C-83A1-F6EECF244321}">
                <p14:modId xmlns:p14="http://schemas.microsoft.com/office/powerpoint/2010/main" val="3642504128"/>
              </p:ext>
            </p:extLst>
          </p:nvPr>
        </p:nvGraphicFramePr>
        <p:xfrm>
          <a:off x="1145736" y="2067275"/>
          <a:ext cx="2780852" cy="15625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4F24BA4F-C066-470A-BEC6-9BADC9E72557}"/>
              </a:ext>
            </a:extLst>
          </p:cNvPr>
          <p:cNvGraphicFramePr>
            <a:graphicFrameLocks/>
          </p:cNvGraphicFramePr>
          <p:nvPr>
            <p:extLst>
              <p:ext uri="{D42A27DB-BD31-4B8C-83A1-F6EECF244321}">
                <p14:modId xmlns:p14="http://schemas.microsoft.com/office/powerpoint/2010/main" val="1584066745"/>
              </p:ext>
            </p:extLst>
          </p:nvPr>
        </p:nvGraphicFramePr>
        <p:xfrm>
          <a:off x="4205817" y="1889202"/>
          <a:ext cx="5333995" cy="1822971"/>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a:extLst>
              <a:ext uri="{FF2B5EF4-FFF2-40B4-BE49-F238E27FC236}">
                <a16:creationId xmlns:a16="http://schemas.microsoft.com/office/drawing/2014/main" id="{092B929E-6FD6-45A8-A089-5B29596FF0E6}"/>
              </a:ext>
            </a:extLst>
          </p:cNvPr>
          <p:cNvSpPr txBox="1"/>
          <p:nvPr/>
        </p:nvSpPr>
        <p:spPr>
          <a:xfrm>
            <a:off x="2555008" y="2210179"/>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Calibri"/>
                <a:ea typeface="+mn-ea"/>
                <a:cs typeface="+mn-cs"/>
              </a:rPr>
              <a:t>10%</a:t>
            </a:r>
          </a:p>
        </p:txBody>
      </p:sp>
      <p:sp>
        <p:nvSpPr>
          <p:cNvPr id="21" name="TextBox 20">
            <a:extLst>
              <a:ext uri="{FF2B5EF4-FFF2-40B4-BE49-F238E27FC236}">
                <a16:creationId xmlns:a16="http://schemas.microsoft.com/office/drawing/2014/main" id="{5BE9E238-D1DE-4740-B936-2D9FEAE57D39}"/>
              </a:ext>
            </a:extLst>
          </p:cNvPr>
          <p:cNvSpPr txBox="1"/>
          <p:nvPr/>
        </p:nvSpPr>
        <p:spPr>
          <a:xfrm>
            <a:off x="6620003" y="2958619"/>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45%</a:t>
            </a:r>
          </a:p>
        </p:txBody>
      </p:sp>
      <p:sp>
        <p:nvSpPr>
          <p:cNvPr id="26" name="Title 2">
            <a:extLst>
              <a:ext uri="{FF2B5EF4-FFF2-40B4-BE49-F238E27FC236}">
                <a16:creationId xmlns:a16="http://schemas.microsoft.com/office/drawing/2014/main" id="{21A7FAF6-1BEB-456C-B4F4-BA7D23C3D5C1}"/>
              </a:ext>
            </a:extLst>
          </p:cNvPr>
          <p:cNvSpPr>
            <a:spLocks noGrp="1"/>
          </p:cNvSpPr>
          <p:nvPr>
            <p:ph type="title"/>
          </p:nvPr>
        </p:nvSpPr>
        <p:spPr>
          <a:xfrm>
            <a:off x="1149701" y="141679"/>
            <a:ext cx="9892598" cy="859729"/>
          </a:xfrm>
        </p:spPr>
        <p:txBody>
          <a:bodyPr>
            <a:normAutofit/>
          </a:bodyPr>
          <a:lstStyle/>
          <a:p>
            <a:r>
              <a:rPr lang="en-GB" dirty="0"/>
              <a:t>EV Reach Code – Multifamily</a:t>
            </a:r>
          </a:p>
        </p:txBody>
      </p:sp>
      <p:sp>
        <p:nvSpPr>
          <p:cNvPr id="28" name="TextBox 27">
            <a:extLst>
              <a:ext uri="{FF2B5EF4-FFF2-40B4-BE49-F238E27FC236}">
                <a16:creationId xmlns:a16="http://schemas.microsoft.com/office/drawing/2014/main" id="{C540312E-B07A-4571-B1F0-68E5AA098253}"/>
              </a:ext>
            </a:extLst>
          </p:cNvPr>
          <p:cNvSpPr txBox="1"/>
          <p:nvPr/>
        </p:nvSpPr>
        <p:spPr>
          <a:xfrm>
            <a:off x="6240670" y="2346437"/>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20%</a:t>
            </a:r>
          </a:p>
        </p:txBody>
      </p:sp>
      <p:sp>
        <p:nvSpPr>
          <p:cNvPr id="16" name="TextBox 15">
            <a:extLst>
              <a:ext uri="{FF2B5EF4-FFF2-40B4-BE49-F238E27FC236}">
                <a16:creationId xmlns:a16="http://schemas.microsoft.com/office/drawing/2014/main" id="{C540312E-B07A-4571-B1F0-68E5AA098253}"/>
              </a:ext>
            </a:extLst>
          </p:cNvPr>
          <p:cNvSpPr txBox="1"/>
          <p:nvPr/>
        </p:nvSpPr>
        <p:spPr>
          <a:xfrm>
            <a:off x="6988977" y="2253882"/>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35%</a:t>
            </a:r>
          </a:p>
        </p:txBody>
      </p:sp>
      <p:graphicFrame>
        <p:nvGraphicFramePr>
          <p:cNvPr id="19" name="Chart 18">
            <a:extLst>
              <a:ext uri="{FF2B5EF4-FFF2-40B4-BE49-F238E27FC236}">
                <a16:creationId xmlns:a16="http://schemas.microsoft.com/office/drawing/2014/main" id="{4F24BA4F-C066-470A-BEC6-9BADC9E72557}"/>
              </a:ext>
            </a:extLst>
          </p:cNvPr>
          <p:cNvGraphicFramePr>
            <a:graphicFrameLocks/>
          </p:cNvGraphicFramePr>
          <p:nvPr>
            <p:extLst>
              <p:ext uri="{D42A27DB-BD31-4B8C-83A1-F6EECF244321}">
                <p14:modId xmlns:p14="http://schemas.microsoft.com/office/powerpoint/2010/main" val="3275274518"/>
              </p:ext>
            </p:extLst>
          </p:nvPr>
        </p:nvGraphicFramePr>
        <p:xfrm>
          <a:off x="7377341" y="1871824"/>
          <a:ext cx="5333995" cy="1822971"/>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a:extLst>
              <a:ext uri="{FF2B5EF4-FFF2-40B4-BE49-F238E27FC236}">
                <a16:creationId xmlns:a16="http://schemas.microsoft.com/office/drawing/2014/main" id="{5BE9E238-D1DE-4740-B936-2D9FEAE57D39}"/>
              </a:ext>
            </a:extLst>
          </p:cNvPr>
          <p:cNvSpPr txBox="1"/>
          <p:nvPr/>
        </p:nvSpPr>
        <p:spPr>
          <a:xfrm>
            <a:off x="9898062" y="2832525"/>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50</a:t>
            </a:r>
            <a:r>
              <a:rPr kumimoji="0" lang="en-GB" sz="1800" b="0" i="0" u="none" strike="noStrike" kern="1200" cap="none" spc="0" normalizeH="0" baseline="0" noProof="0" dirty="0">
                <a:ln>
                  <a:noFill/>
                </a:ln>
                <a:solidFill>
                  <a:prstClr val="white"/>
                </a:solidFill>
                <a:effectLst/>
                <a:uLnTx/>
                <a:uFillTx/>
                <a:latin typeface="Calibri"/>
                <a:ea typeface="+mn-ea"/>
                <a:cs typeface="+mn-cs"/>
              </a:rPr>
              <a:t>%</a:t>
            </a:r>
          </a:p>
        </p:txBody>
      </p:sp>
      <p:sp>
        <p:nvSpPr>
          <p:cNvPr id="22" name="TextBox 21">
            <a:extLst>
              <a:ext uri="{FF2B5EF4-FFF2-40B4-BE49-F238E27FC236}">
                <a16:creationId xmlns:a16="http://schemas.microsoft.com/office/drawing/2014/main" id="{C540312E-B07A-4571-B1F0-68E5AA098253}"/>
              </a:ext>
            </a:extLst>
          </p:cNvPr>
          <p:cNvSpPr txBox="1"/>
          <p:nvPr/>
        </p:nvSpPr>
        <p:spPr>
          <a:xfrm>
            <a:off x="9284581" y="2360418"/>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15%</a:t>
            </a:r>
          </a:p>
        </p:txBody>
      </p:sp>
      <p:sp>
        <p:nvSpPr>
          <p:cNvPr id="23" name="TextBox 22">
            <a:extLst>
              <a:ext uri="{FF2B5EF4-FFF2-40B4-BE49-F238E27FC236}">
                <a16:creationId xmlns:a16="http://schemas.microsoft.com/office/drawing/2014/main" id="{C540312E-B07A-4571-B1F0-68E5AA098253}"/>
              </a:ext>
            </a:extLst>
          </p:cNvPr>
          <p:cNvSpPr txBox="1"/>
          <p:nvPr/>
        </p:nvSpPr>
        <p:spPr>
          <a:xfrm>
            <a:off x="10032888" y="2267863"/>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35%</a:t>
            </a:r>
          </a:p>
        </p:txBody>
      </p:sp>
      <p:sp>
        <p:nvSpPr>
          <p:cNvPr id="24" name="Rectangle 23">
            <a:extLst>
              <a:ext uri="{FF2B5EF4-FFF2-40B4-BE49-F238E27FC236}">
                <a16:creationId xmlns:a16="http://schemas.microsoft.com/office/drawing/2014/main" id="{7E5FC37C-2ABF-47FB-9EB2-EFC95F6888E0}"/>
              </a:ext>
            </a:extLst>
          </p:cNvPr>
          <p:cNvSpPr/>
          <p:nvPr/>
        </p:nvSpPr>
        <p:spPr>
          <a:xfrm>
            <a:off x="5457635" y="3692927"/>
            <a:ext cx="3327194" cy="2940549"/>
          </a:xfrm>
          <a:prstGeom prst="rect">
            <a:avLst/>
          </a:prstGeom>
        </p:spPr>
        <p:txBody>
          <a:bodyPr wrap="square">
            <a:spAutoFit/>
          </a:bodyPr>
          <a:lstStyle/>
          <a:p>
            <a:pPr>
              <a:lnSpc>
                <a:spcPct val="115000"/>
              </a:lnSpc>
              <a:defRPr/>
            </a:pPr>
            <a:r>
              <a:rPr lang="en-GB" b="1" dirty="0">
                <a:solidFill>
                  <a:srgbClr val="00B0F0"/>
                </a:solidFill>
              </a:rPr>
              <a:t>35% </a:t>
            </a:r>
            <a:r>
              <a:rPr lang="en-GB" dirty="0">
                <a:solidFill>
                  <a:prstClr val="black"/>
                </a:solidFill>
              </a:rPr>
              <a:t>Level 2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20% </a:t>
            </a:r>
            <a:r>
              <a:rPr lang="en-GB" dirty="0">
                <a:solidFill>
                  <a:schemeClr val="bg2">
                    <a:lumMod val="10000"/>
                  </a:schemeClr>
                </a:solidFill>
                <a:latin typeface="Calibri"/>
              </a:rPr>
              <a:t>Low Power Level 2 </a:t>
            </a:r>
            <a:br>
              <a:rPr lang="en-GB" dirty="0">
                <a:solidFill>
                  <a:schemeClr val="bg2">
                    <a:lumMod val="10000"/>
                  </a:schemeClr>
                </a:solidFill>
                <a:latin typeface="Calibri"/>
              </a:rPr>
            </a:br>
            <a:r>
              <a:rPr lang="en-GB" dirty="0">
                <a:solidFill>
                  <a:schemeClr val="bg2">
                    <a:lumMod val="10000"/>
                  </a:schemeClr>
                </a:solidFill>
                <a:latin typeface="Calibri"/>
              </a:rPr>
              <a:t>     </a:t>
            </a:r>
            <a:r>
              <a:rPr lang="en-GB" dirty="0">
                <a:solidFill>
                  <a:prstClr val="black"/>
                </a:solidFill>
                <a:latin typeface="Calibri"/>
              </a:rPr>
              <a:t>EV Ready Circuit </a:t>
            </a:r>
          </a:p>
          <a:p>
            <a:pPr>
              <a:lnSpc>
                <a:spcPct val="115000"/>
              </a:lnSpc>
              <a:defRPr/>
            </a:pPr>
            <a:r>
              <a:rPr lang="en-GB" b="1" dirty="0">
                <a:solidFill>
                  <a:prstClr val="black"/>
                </a:solidFill>
              </a:rPr>
              <a:t>Affordable housing</a:t>
            </a:r>
          </a:p>
          <a:p>
            <a:pPr>
              <a:lnSpc>
                <a:spcPct val="115000"/>
              </a:lnSpc>
              <a:defRPr/>
            </a:pPr>
            <a:r>
              <a:rPr lang="en-GB" b="1" dirty="0">
                <a:solidFill>
                  <a:srgbClr val="00B0F0"/>
                </a:solidFill>
              </a:rPr>
              <a:t>35% </a:t>
            </a:r>
            <a:r>
              <a:rPr lang="en-GB" dirty="0">
                <a:solidFill>
                  <a:prstClr val="black"/>
                </a:solidFill>
              </a:rPr>
              <a:t>Level 2 EV Ready Circuit </a:t>
            </a:r>
          </a:p>
          <a:p>
            <a:pPr lvl="0">
              <a:lnSpc>
                <a:spcPct val="115000"/>
              </a:lnSpc>
              <a:defRPr/>
            </a:pPr>
            <a:r>
              <a:rPr lang="en-GB" b="1" dirty="0">
                <a:solidFill>
                  <a:srgbClr val="0070C0"/>
                </a:solidFill>
              </a:rPr>
              <a:t>5% </a:t>
            </a:r>
            <a:r>
              <a:rPr lang="en-GB" dirty="0">
                <a:solidFill>
                  <a:schemeClr val="bg2">
                    <a:lumMod val="10000"/>
                  </a:schemeClr>
                </a:solidFill>
                <a:latin typeface="Calibri"/>
              </a:rPr>
              <a:t>Low Power Level 2</a:t>
            </a:r>
            <a:r>
              <a:rPr lang="en-GB" dirty="0">
                <a:solidFill>
                  <a:prstClr val="black"/>
                </a:solidFill>
              </a:rPr>
              <a:t>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1" dirty="0">
              <a:solidFill>
                <a:prstClr val="black"/>
              </a:solidFill>
              <a:latin typeface="Calibri"/>
            </a:endParaRP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ectangle 24">
            <a:extLst>
              <a:ext uri="{FF2B5EF4-FFF2-40B4-BE49-F238E27FC236}">
                <a16:creationId xmlns:a16="http://schemas.microsoft.com/office/drawing/2014/main" id="{7E5FC37C-2ABF-47FB-9EB2-EFC95F6888E0}"/>
              </a:ext>
            </a:extLst>
          </p:cNvPr>
          <p:cNvSpPr/>
          <p:nvPr/>
        </p:nvSpPr>
        <p:spPr>
          <a:xfrm>
            <a:off x="6209096" y="1578591"/>
            <a:ext cx="1569768" cy="729430"/>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 20 spaces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Rectangle 26">
            <a:extLst>
              <a:ext uri="{FF2B5EF4-FFF2-40B4-BE49-F238E27FC236}">
                <a16:creationId xmlns:a16="http://schemas.microsoft.com/office/drawing/2014/main" id="{7E5FC37C-2ABF-47FB-9EB2-EFC95F6888E0}"/>
              </a:ext>
            </a:extLst>
          </p:cNvPr>
          <p:cNvSpPr/>
          <p:nvPr/>
        </p:nvSpPr>
        <p:spPr>
          <a:xfrm>
            <a:off x="9325904" y="1578591"/>
            <a:ext cx="1569768" cy="729430"/>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&gt; 20 spaces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 name="Rectangle 31">
            <a:extLst>
              <a:ext uri="{FF2B5EF4-FFF2-40B4-BE49-F238E27FC236}">
                <a16:creationId xmlns:a16="http://schemas.microsoft.com/office/drawing/2014/main" id="{7E5FC37C-2ABF-47FB-9EB2-EFC95F6888E0}"/>
              </a:ext>
            </a:extLst>
          </p:cNvPr>
          <p:cNvSpPr/>
          <p:nvPr/>
        </p:nvSpPr>
        <p:spPr>
          <a:xfrm>
            <a:off x="8943695" y="3650924"/>
            <a:ext cx="3327194" cy="2940549"/>
          </a:xfrm>
          <a:prstGeom prst="rect">
            <a:avLst/>
          </a:prstGeom>
        </p:spPr>
        <p:txBody>
          <a:bodyPr wrap="square">
            <a:spAutoFit/>
          </a:bodyPr>
          <a:lstStyle/>
          <a:p>
            <a:pPr>
              <a:lnSpc>
                <a:spcPct val="115000"/>
              </a:lnSpc>
              <a:defRPr/>
            </a:pPr>
            <a:r>
              <a:rPr lang="en-GB" b="1" dirty="0">
                <a:solidFill>
                  <a:srgbClr val="00B0F0"/>
                </a:solidFill>
              </a:rPr>
              <a:t>35% </a:t>
            </a:r>
            <a:r>
              <a:rPr lang="en-GB" dirty="0">
                <a:solidFill>
                  <a:prstClr val="black"/>
                </a:solidFill>
              </a:rPr>
              <a:t>Level 1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15% </a:t>
            </a:r>
            <a:r>
              <a:rPr lang="en-GB" dirty="0">
                <a:solidFill>
                  <a:schemeClr val="bg2">
                    <a:lumMod val="10000"/>
                  </a:schemeClr>
                </a:solidFill>
                <a:latin typeface="Calibri"/>
              </a:rPr>
              <a:t>Low Power Level 2</a:t>
            </a:r>
            <a:r>
              <a:rPr lang="en-GB" dirty="0">
                <a:solidFill>
                  <a:prstClr val="black"/>
                </a:solidFill>
                <a:latin typeface="Calibri"/>
              </a:rPr>
              <a:t> </a:t>
            </a:r>
            <a:br>
              <a:rPr lang="en-GB" dirty="0">
                <a:solidFill>
                  <a:prstClr val="black"/>
                </a:solidFill>
                <a:latin typeface="Calibri"/>
              </a:rPr>
            </a:br>
            <a:r>
              <a:rPr lang="en-GB" dirty="0">
                <a:solidFill>
                  <a:prstClr val="black"/>
                </a:solidFill>
                <a:latin typeface="Calibri"/>
              </a:rPr>
              <a:t>   EV Ready Circuit </a:t>
            </a:r>
          </a:p>
          <a:p>
            <a:pPr>
              <a:lnSpc>
                <a:spcPct val="115000"/>
              </a:lnSpc>
              <a:defRPr/>
            </a:pPr>
            <a:r>
              <a:rPr lang="en-GB" b="1" dirty="0">
                <a:solidFill>
                  <a:prstClr val="black"/>
                </a:solidFill>
              </a:rPr>
              <a:t>Affordable housing</a:t>
            </a:r>
          </a:p>
          <a:p>
            <a:pPr>
              <a:lnSpc>
                <a:spcPct val="115000"/>
              </a:lnSpc>
              <a:defRPr/>
            </a:pPr>
            <a:r>
              <a:rPr lang="en-GB" b="1" dirty="0">
                <a:solidFill>
                  <a:srgbClr val="00B0F0"/>
                </a:solidFill>
              </a:rPr>
              <a:t>15% </a:t>
            </a:r>
            <a:r>
              <a:rPr lang="en-GB" dirty="0">
                <a:solidFill>
                  <a:prstClr val="black"/>
                </a:solidFill>
              </a:rPr>
              <a:t>Level 1 EV Ready Circuit </a:t>
            </a:r>
          </a:p>
          <a:p>
            <a:pPr lvl="0">
              <a:lnSpc>
                <a:spcPct val="115000"/>
              </a:lnSpc>
              <a:defRPr/>
            </a:pPr>
            <a:r>
              <a:rPr lang="en-GB" b="1" dirty="0">
                <a:solidFill>
                  <a:srgbClr val="0070C0"/>
                </a:solidFill>
              </a:rPr>
              <a:t>10% </a:t>
            </a:r>
            <a:r>
              <a:rPr lang="en-GB" dirty="0">
                <a:solidFill>
                  <a:schemeClr val="bg2">
                    <a:lumMod val="10000"/>
                  </a:schemeClr>
                </a:solidFill>
                <a:latin typeface="Calibri"/>
              </a:rPr>
              <a:t>Low Power Level 2</a:t>
            </a:r>
            <a:r>
              <a:rPr lang="en-GB" dirty="0">
                <a:solidFill>
                  <a:prstClr val="black"/>
                </a:solidFill>
              </a:rPr>
              <a:t> </a:t>
            </a:r>
            <a:br>
              <a:rPr lang="en-GB" dirty="0">
                <a:solidFill>
                  <a:prstClr val="black"/>
                </a:solidFill>
              </a:rPr>
            </a:br>
            <a:r>
              <a:rPr lang="en-GB" dirty="0">
                <a:solidFill>
                  <a:prstClr val="black"/>
                </a:solidFill>
              </a:rPr>
              <a:t>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1" dirty="0">
              <a:solidFill>
                <a:prstClr val="black"/>
              </a:solidFill>
              <a:latin typeface="Calibri"/>
            </a:endParaRP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a:extLst>
              <a:ext uri="{FF2B5EF4-FFF2-40B4-BE49-F238E27FC236}">
                <a16:creationId xmlns:a16="http://schemas.microsoft.com/office/drawing/2014/main" id="{2A1C2729-5409-FED3-D9C2-C22AACA52026}"/>
              </a:ext>
            </a:extLst>
          </p:cNvPr>
          <p:cNvSpPr txBox="1"/>
          <p:nvPr/>
        </p:nvSpPr>
        <p:spPr>
          <a:xfrm>
            <a:off x="982112" y="3725821"/>
            <a:ext cx="3453410" cy="1666354"/>
          </a:xfrm>
          <a:prstGeom prst="rect">
            <a:avLst/>
          </a:prstGeom>
          <a:noFill/>
        </p:spPr>
        <p:txBody>
          <a:bodyPr wrap="square" rtlCol="0">
            <a:spAutoFit/>
          </a:bodyPr>
          <a:lstStyle/>
          <a:p>
            <a:pPr>
              <a:lnSpc>
                <a:spcPct val="115000"/>
              </a:lnSpc>
              <a:defRPr/>
            </a:pPr>
            <a:r>
              <a:rPr lang="en-GB" b="1" dirty="0">
                <a:solidFill>
                  <a:srgbClr val="0070C0"/>
                </a:solidFill>
              </a:rPr>
              <a:t>10% </a:t>
            </a:r>
            <a:r>
              <a:rPr lang="en-GB" dirty="0">
                <a:solidFill>
                  <a:prstClr val="black"/>
                </a:solidFill>
              </a:rPr>
              <a:t>Altered or added parking space are EVCS with Level 2 EV Ready</a:t>
            </a:r>
          </a:p>
          <a:p>
            <a:pPr>
              <a:lnSpc>
                <a:spcPct val="115000"/>
              </a:lnSpc>
              <a:defRPr/>
            </a:pPr>
            <a:r>
              <a:rPr lang="en-GB" dirty="0">
                <a:solidFill>
                  <a:prstClr val="black"/>
                </a:solidFill>
              </a:rPr>
              <a:t>Existing EV Capable are upgraded to EV Ready</a:t>
            </a:r>
          </a:p>
        </p:txBody>
      </p:sp>
    </p:spTree>
    <p:extLst>
      <p:ext uri="{BB962C8B-B14F-4D97-AF65-F5344CB8AC3E}">
        <p14:creationId xmlns:p14="http://schemas.microsoft.com/office/powerpoint/2010/main" val="15451823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Table 28">
            <a:extLst>
              <a:ext uri="{FF2B5EF4-FFF2-40B4-BE49-F238E27FC236}">
                <a16:creationId xmlns:a16="http://schemas.microsoft.com/office/drawing/2014/main" id="{8A5F6580-5E45-460E-8117-EE4B52DBDA40}"/>
              </a:ext>
            </a:extLst>
          </p:cNvPr>
          <p:cNvGraphicFramePr>
            <a:graphicFrameLocks noGrp="1"/>
          </p:cNvGraphicFramePr>
          <p:nvPr>
            <p:extLst>
              <p:ext uri="{D42A27DB-BD31-4B8C-83A1-F6EECF244321}">
                <p14:modId xmlns:p14="http://schemas.microsoft.com/office/powerpoint/2010/main" val="2689550008"/>
              </p:ext>
            </p:extLst>
          </p:nvPr>
        </p:nvGraphicFramePr>
        <p:xfrm>
          <a:off x="-40001" y="981810"/>
          <a:ext cx="12232001" cy="5350889"/>
        </p:xfrm>
        <a:graphic>
          <a:graphicData uri="http://schemas.openxmlformats.org/drawingml/2006/table">
            <a:tbl>
              <a:tblPr firstRow="1" firstCol="1" bandRow="1">
                <a:tableStyleId>{5C22544A-7EE6-4342-B048-85BDC9FD1C3A}</a:tableStyleId>
              </a:tblPr>
              <a:tblGrid>
                <a:gridCol w="5235727">
                  <a:extLst>
                    <a:ext uri="{9D8B030D-6E8A-4147-A177-3AD203B41FA5}">
                      <a16:colId xmlns:a16="http://schemas.microsoft.com/office/drawing/2014/main" val="1598221176"/>
                    </a:ext>
                  </a:extLst>
                </a:gridCol>
                <a:gridCol w="6996274">
                  <a:extLst>
                    <a:ext uri="{9D8B030D-6E8A-4147-A177-3AD203B41FA5}">
                      <a16:colId xmlns:a16="http://schemas.microsoft.com/office/drawing/2014/main" val="4059304272"/>
                    </a:ext>
                  </a:extLst>
                </a:gridCol>
              </a:tblGrid>
              <a:tr h="579548">
                <a:tc>
                  <a:txBody>
                    <a:bodyPr/>
                    <a:lstStyle/>
                    <a:p>
                      <a:pPr marL="0" marR="0" algn="ctr">
                        <a:lnSpc>
                          <a:spcPct val="115000"/>
                        </a:lnSpc>
                        <a:spcBef>
                          <a:spcPts val="0"/>
                        </a:spcBef>
                        <a:spcAft>
                          <a:spcPts val="0"/>
                        </a:spcAft>
                      </a:pPr>
                      <a:r>
                        <a:rPr lang="en-GB" sz="1800" dirty="0">
                          <a:effectLst/>
                        </a:rPr>
                        <a:t>Reach Code Alterations </a:t>
                      </a:r>
                      <a:r>
                        <a:rPr lang="en-US" sz="1800" dirty="0">
                          <a:solidFill>
                            <a:srgbClr val="00B0F0"/>
                          </a:solidFill>
                        </a:rPr>
                        <a:t>(Ordinance </a:t>
                      </a:r>
                      <a:r>
                        <a:rPr lang="en-US" sz="1800" dirty="0" err="1">
                          <a:solidFill>
                            <a:srgbClr val="00B0F0"/>
                          </a:solidFill>
                        </a:rPr>
                        <a:t>No.XXXX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tc>
                  <a:txBody>
                    <a:bodyPr/>
                    <a:lstStyle/>
                    <a:p>
                      <a:pPr marL="0" marR="0" algn="ctr">
                        <a:lnSpc>
                          <a:spcPct val="115000"/>
                        </a:lnSpc>
                        <a:spcBef>
                          <a:spcPts val="0"/>
                        </a:spcBef>
                        <a:spcAft>
                          <a:spcPts val="0"/>
                        </a:spcAft>
                      </a:pPr>
                      <a:r>
                        <a:rPr lang="en-GB" sz="1800" dirty="0">
                          <a:effectLst/>
                        </a:rPr>
                        <a:t>Reach Code New Construction  </a:t>
                      </a:r>
                      <a:r>
                        <a:rPr lang="en-US" sz="1800" dirty="0">
                          <a:solidFill>
                            <a:srgbClr val="00B0F0"/>
                          </a:solidFill>
                        </a:rPr>
                        <a:t>(Ordinance </a:t>
                      </a:r>
                      <a:r>
                        <a:rPr lang="en-US" sz="1800" dirty="0" err="1">
                          <a:solidFill>
                            <a:srgbClr val="00B0F0"/>
                          </a:solidFill>
                        </a:rPr>
                        <a:t>No.XXXX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extLst>
                  <a:ext uri="{0D108BD9-81ED-4DB2-BD59-A6C34878D82A}">
                    <a16:rowId xmlns:a16="http://schemas.microsoft.com/office/drawing/2014/main" val="2107433766"/>
                  </a:ext>
                </a:extLst>
              </a:tr>
              <a:tr h="4771341">
                <a:tc>
                  <a:txBody>
                    <a:bodyPr/>
                    <a:lstStyle/>
                    <a:p>
                      <a:pPr marL="0" marR="0" algn="l">
                        <a:lnSpc>
                          <a:spcPct val="115000"/>
                        </a:lnSpc>
                        <a:spcBef>
                          <a:spcPts val="0"/>
                        </a:spcBef>
                        <a:spcAft>
                          <a:spcPts val="0"/>
                        </a:spcAft>
                      </a:pPr>
                      <a:endParaRPr lang="en-GB" sz="1800" dirty="0">
                        <a:effectLst/>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lnR w="12700" cap="flat" cmpd="sng" algn="ctr">
                      <a:solidFill>
                        <a:schemeClr val="bg1">
                          <a:lumMod val="75000"/>
                        </a:schemeClr>
                      </a:solidFill>
                      <a:prstDash val="solid"/>
                      <a:round/>
                      <a:headEnd type="none" w="med" len="med"/>
                      <a:tailEnd type="none" w="med" len="med"/>
                    </a:lnR>
                    <a:solidFill>
                      <a:srgbClr val="E8EAED"/>
                    </a:solidFill>
                  </a:tcPr>
                </a:tc>
                <a:tc>
                  <a:txBody>
                    <a:bodyPr/>
                    <a:lstStyle/>
                    <a:p>
                      <a:pPr marL="0" marR="0" indent="0" algn="l">
                        <a:lnSpc>
                          <a:spcPct val="115000"/>
                        </a:lnSpc>
                        <a:spcBef>
                          <a:spcPts val="0"/>
                        </a:spcBef>
                        <a:spcAft>
                          <a:spcPts val="0"/>
                        </a:spcAft>
                        <a:buFont typeface="Arial" panose="020B0604020202020204" pitchFamily="34" charset="0"/>
                        <a:buNone/>
                      </a:pPr>
                      <a:endParaRPr lang="en-GB" sz="1800" dirty="0">
                        <a:effectLst/>
                      </a:endParaRPr>
                    </a:p>
                  </a:txBody>
                  <a:tcPr marL="32567" marR="32567" marT="0" marB="0" anchor="ct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592883821"/>
                  </a:ext>
                </a:extLst>
              </a:tr>
            </a:tbl>
          </a:graphicData>
        </a:graphic>
      </p:graphicFrame>
      <p:graphicFrame>
        <p:nvGraphicFramePr>
          <p:cNvPr id="6" name="Chart 5">
            <a:extLst>
              <a:ext uri="{FF2B5EF4-FFF2-40B4-BE49-F238E27FC236}">
                <a16:creationId xmlns:a16="http://schemas.microsoft.com/office/drawing/2014/main" id="{944DA40F-C43F-44A1-A9C7-A1CC5C208ABC}"/>
              </a:ext>
            </a:extLst>
          </p:cNvPr>
          <p:cNvGraphicFramePr>
            <a:graphicFrameLocks/>
          </p:cNvGraphicFramePr>
          <p:nvPr>
            <p:extLst>
              <p:ext uri="{D42A27DB-BD31-4B8C-83A1-F6EECF244321}">
                <p14:modId xmlns:p14="http://schemas.microsoft.com/office/powerpoint/2010/main" val="1947912198"/>
              </p:ext>
            </p:extLst>
          </p:nvPr>
        </p:nvGraphicFramePr>
        <p:xfrm>
          <a:off x="1145736" y="2067269"/>
          <a:ext cx="2780852" cy="15625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id="{4F24BA4F-C066-470A-BEC6-9BADC9E72557}"/>
              </a:ext>
            </a:extLst>
          </p:cNvPr>
          <p:cNvGraphicFramePr>
            <a:graphicFrameLocks/>
          </p:cNvGraphicFramePr>
          <p:nvPr>
            <p:extLst>
              <p:ext uri="{D42A27DB-BD31-4B8C-83A1-F6EECF244321}">
                <p14:modId xmlns:p14="http://schemas.microsoft.com/office/powerpoint/2010/main" val="2917183600"/>
              </p:ext>
            </p:extLst>
          </p:nvPr>
        </p:nvGraphicFramePr>
        <p:xfrm>
          <a:off x="4205817" y="1889196"/>
          <a:ext cx="5333995" cy="1822971"/>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a:extLst>
              <a:ext uri="{FF2B5EF4-FFF2-40B4-BE49-F238E27FC236}">
                <a16:creationId xmlns:a16="http://schemas.microsoft.com/office/drawing/2014/main" id="{092B929E-6FD6-45A8-A089-5B29596FF0E6}"/>
              </a:ext>
            </a:extLst>
          </p:cNvPr>
          <p:cNvSpPr txBox="1"/>
          <p:nvPr/>
        </p:nvSpPr>
        <p:spPr>
          <a:xfrm>
            <a:off x="3137539" y="1958570"/>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279989"/>
                </a:solidFill>
                <a:effectLst/>
                <a:uLnTx/>
                <a:uFillTx/>
                <a:latin typeface="Calibri"/>
                <a:ea typeface="+mn-ea"/>
                <a:cs typeface="+mn-cs"/>
              </a:rPr>
              <a:t>10%</a:t>
            </a:r>
          </a:p>
        </p:txBody>
      </p:sp>
      <p:sp>
        <p:nvSpPr>
          <p:cNvPr id="21" name="TextBox 20">
            <a:extLst>
              <a:ext uri="{FF2B5EF4-FFF2-40B4-BE49-F238E27FC236}">
                <a16:creationId xmlns:a16="http://schemas.microsoft.com/office/drawing/2014/main" id="{5BE9E238-D1DE-4740-B936-2D9FEAE57D39}"/>
              </a:ext>
            </a:extLst>
          </p:cNvPr>
          <p:cNvSpPr txBox="1"/>
          <p:nvPr/>
        </p:nvSpPr>
        <p:spPr>
          <a:xfrm>
            <a:off x="6854151" y="2818538"/>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60</a:t>
            </a:r>
            <a:r>
              <a:rPr kumimoji="0" lang="en-GB" sz="1800" b="0" i="0" u="none" strike="noStrike" kern="1200" cap="none" spc="0" normalizeH="0" baseline="0" noProof="0" dirty="0">
                <a:ln>
                  <a:noFill/>
                </a:ln>
                <a:solidFill>
                  <a:prstClr val="white"/>
                </a:solidFill>
                <a:effectLst/>
                <a:uLnTx/>
                <a:uFillTx/>
                <a:latin typeface="Calibri"/>
                <a:ea typeface="+mn-ea"/>
                <a:cs typeface="+mn-cs"/>
              </a:rPr>
              <a:t>%</a:t>
            </a:r>
          </a:p>
        </p:txBody>
      </p:sp>
      <p:sp>
        <p:nvSpPr>
          <p:cNvPr id="26" name="Title 2">
            <a:extLst>
              <a:ext uri="{FF2B5EF4-FFF2-40B4-BE49-F238E27FC236}">
                <a16:creationId xmlns:a16="http://schemas.microsoft.com/office/drawing/2014/main" id="{21A7FAF6-1BEB-456C-B4F4-BA7D23C3D5C1}"/>
              </a:ext>
            </a:extLst>
          </p:cNvPr>
          <p:cNvSpPr>
            <a:spLocks noGrp="1"/>
          </p:cNvSpPr>
          <p:nvPr>
            <p:ph type="title"/>
          </p:nvPr>
        </p:nvSpPr>
        <p:spPr>
          <a:xfrm>
            <a:off x="1530578" y="47753"/>
            <a:ext cx="9892598" cy="859729"/>
          </a:xfrm>
        </p:spPr>
        <p:txBody>
          <a:bodyPr>
            <a:normAutofit/>
          </a:bodyPr>
          <a:lstStyle/>
          <a:p>
            <a:r>
              <a:rPr lang="en-GB" dirty="0"/>
              <a:t>EV Reach Code –Hotel/ Motel</a:t>
            </a:r>
          </a:p>
        </p:txBody>
      </p:sp>
      <p:sp>
        <p:nvSpPr>
          <p:cNvPr id="28" name="TextBox 27">
            <a:extLst>
              <a:ext uri="{FF2B5EF4-FFF2-40B4-BE49-F238E27FC236}">
                <a16:creationId xmlns:a16="http://schemas.microsoft.com/office/drawing/2014/main" id="{C540312E-B07A-4571-B1F0-68E5AA098253}"/>
              </a:ext>
            </a:extLst>
          </p:cNvPr>
          <p:cNvSpPr txBox="1"/>
          <p:nvPr/>
        </p:nvSpPr>
        <p:spPr>
          <a:xfrm>
            <a:off x="6306052" y="2168970"/>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25%</a:t>
            </a:r>
          </a:p>
        </p:txBody>
      </p:sp>
      <p:sp>
        <p:nvSpPr>
          <p:cNvPr id="16" name="TextBox 15">
            <a:extLst>
              <a:ext uri="{FF2B5EF4-FFF2-40B4-BE49-F238E27FC236}">
                <a16:creationId xmlns:a16="http://schemas.microsoft.com/office/drawing/2014/main" id="{C540312E-B07A-4571-B1F0-68E5AA098253}"/>
              </a:ext>
            </a:extLst>
          </p:cNvPr>
          <p:cNvSpPr txBox="1"/>
          <p:nvPr/>
        </p:nvSpPr>
        <p:spPr>
          <a:xfrm>
            <a:off x="7003172" y="2088824"/>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10%</a:t>
            </a:r>
          </a:p>
        </p:txBody>
      </p:sp>
      <p:graphicFrame>
        <p:nvGraphicFramePr>
          <p:cNvPr id="19" name="Chart 18">
            <a:extLst>
              <a:ext uri="{FF2B5EF4-FFF2-40B4-BE49-F238E27FC236}">
                <a16:creationId xmlns:a16="http://schemas.microsoft.com/office/drawing/2014/main" id="{4F24BA4F-C066-470A-BEC6-9BADC9E72557}"/>
              </a:ext>
            </a:extLst>
          </p:cNvPr>
          <p:cNvGraphicFramePr>
            <a:graphicFrameLocks/>
          </p:cNvGraphicFramePr>
          <p:nvPr>
            <p:extLst>
              <p:ext uri="{D42A27DB-BD31-4B8C-83A1-F6EECF244321}">
                <p14:modId xmlns:p14="http://schemas.microsoft.com/office/powerpoint/2010/main" val="1198502772"/>
              </p:ext>
            </p:extLst>
          </p:nvPr>
        </p:nvGraphicFramePr>
        <p:xfrm>
          <a:off x="7377341" y="1871818"/>
          <a:ext cx="5333995" cy="1822971"/>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a:extLst>
              <a:ext uri="{FF2B5EF4-FFF2-40B4-BE49-F238E27FC236}">
                <a16:creationId xmlns:a16="http://schemas.microsoft.com/office/drawing/2014/main" id="{5BE9E238-D1DE-4740-B936-2D9FEAE57D39}"/>
              </a:ext>
            </a:extLst>
          </p:cNvPr>
          <p:cNvSpPr txBox="1"/>
          <p:nvPr/>
        </p:nvSpPr>
        <p:spPr>
          <a:xfrm>
            <a:off x="9898062" y="2832519"/>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60</a:t>
            </a:r>
            <a:r>
              <a:rPr kumimoji="0" lang="en-GB" sz="1800" b="0" i="0" u="none" strike="noStrike" kern="1200" cap="none" spc="0" normalizeH="0" baseline="0" noProof="0" dirty="0">
                <a:ln>
                  <a:noFill/>
                </a:ln>
                <a:solidFill>
                  <a:prstClr val="white"/>
                </a:solidFill>
                <a:effectLst/>
                <a:uLnTx/>
                <a:uFillTx/>
                <a:latin typeface="Calibri"/>
                <a:ea typeface="+mn-ea"/>
                <a:cs typeface="+mn-cs"/>
              </a:rPr>
              <a:t>%</a:t>
            </a:r>
          </a:p>
        </p:txBody>
      </p:sp>
      <p:sp>
        <p:nvSpPr>
          <p:cNvPr id="22" name="TextBox 21">
            <a:extLst>
              <a:ext uri="{FF2B5EF4-FFF2-40B4-BE49-F238E27FC236}">
                <a16:creationId xmlns:a16="http://schemas.microsoft.com/office/drawing/2014/main" id="{C540312E-B07A-4571-B1F0-68E5AA098253}"/>
              </a:ext>
            </a:extLst>
          </p:cNvPr>
          <p:cNvSpPr txBox="1"/>
          <p:nvPr/>
        </p:nvSpPr>
        <p:spPr>
          <a:xfrm>
            <a:off x="9409533" y="2236976"/>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2</a:t>
            </a:r>
            <a:r>
              <a:rPr kumimoji="0" lang="en-GB" sz="1800" b="0" i="0" u="none" strike="noStrike" kern="1200" cap="none" spc="0" normalizeH="0" baseline="0" noProof="0" dirty="0">
                <a:ln>
                  <a:noFill/>
                </a:ln>
                <a:solidFill>
                  <a:prstClr val="white"/>
                </a:solidFill>
                <a:effectLst/>
                <a:uLnTx/>
                <a:uFillTx/>
                <a:latin typeface="Calibri"/>
                <a:ea typeface="+mn-ea"/>
                <a:cs typeface="+mn-cs"/>
              </a:rPr>
              <a:t>5%</a:t>
            </a:r>
          </a:p>
        </p:txBody>
      </p:sp>
      <p:sp>
        <p:nvSpPr>
          <p:cNvPr id="23" name="TextBox 22">
            <a:extLst>
              <a:ext uri="{FF2B5EF4-FFF2-40B4-BE49-F238E27FC236}">
                <a16:creationId xmlns:a16="http://schemas.microsoft.com/office/drawing/2014/main" id="{C540312E-B07A-4571-B1F0-68E5AA098253}"/>
              </a:ext>
            </a:extLst>
          </p:cNvPr>
          <p:cNvSpPr txBox="1"/>
          <p:nvPr/>
        </p:nvSpPr>
        <p:spPr>
          <a:xfrm>
            <a:off x="10032888" y="2267857"/>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10</a:t>
            </a:r>
            <a:r>
              <a:rPr kumimoji="0" lang="en-GB" sz="1800" b="0" i="0" u="none" strike="noStrike" kern="1200" cap="none" spc="0" normalizeH="0" baseline="0" noProof="0" dirty="0">
                <a:ln>
                  <a:noFill/>
                </a:ln>
                <a:solidFill>
                  <a:prstClr val="white"/>
                </a:solidFill>
                <a:effectLst/>
                <a:uLnTx/>
                <a:uFillTx/>
                <a:latin typeface="Calibri"/>
                <a:ea typeface="+mn-ea"/>
                <a:cs typeface="+mn-cs"/>
              </a:rPr>
              <a:t>%</a:t>
            </a:r>
          </a:p>
        </p:txBody>
      </p:sp>
      <p:sp>
        <p:nvSpPr>
          <p:cNvPr id="24" name="Rectangle 23">
            <a:extLst>
              <a:ext uri="{FF2B5EF4-FFF2-40B4-BE49-F238E27FC236}">
                <a16:creationId xmlns:a16="http://schemas.microsoft.com/office/drawing/2014/main" id="{7E5FC37C-2ABF-47FB-9EB2-EFC95F6888E0}"/>
              </a:ext>
            </a:extLst>
          </p:cNvPr>
          <p:cNvSpPr/>
          <p:nvPr/>
        </p:nvSpPr>
        <p:spPr>
          <a:xfrm>
            <a:off x="5720291" y="3754775"/>
            <a:ext cx="3029508" cy="1984902"/>
          </a:xfrm>
          <a:prstGeom prst="rect">
            <a:avLst/>
          </a:prstGeom>
        </p:spPr>
        <p:txBody>
          <a:bodyPr wrap="square">
            <a:spAutoFit/>
          </a:bodyPr>
          <a:lstStyle/>
          <a:p>
            <a:pPr>
              <a:lnSpc>
                <a:spcPct val="115000"/>
              </a:lnSpc>
              <a:defRPr/>
            </a:pPr>
            <a:r>
              <a:rPr lang="en-GB" b="1" dirty="0">
                <a:solidFill>
                  <a:srgbClr val="6F90CE"/>
                </a:solidFill>
              </a:rPr>
              <a:t>25% </a:t>
            </a:r>
            <a:r>
              <a:rPr lang="en-GB" dirty="0">
                <a:solidFill>
                  <a:schemeClr val="bg2">
                    <a:lumMod val="10000"/>
                  </a:schemeClr>
                </a:solidFill>
              </a:rPr>
              <a:t>Low Power Level </a:t>
            </a:r>
            <a:r>
              <a:rPr lang="en-GB" dirty="0">
                <a:solidFill>
                  <a:prstClr val="black"/>
                </a:solidFill>
              </a:rPr>
              <a:t>2 </a:t>
            </a:r>
            <a:br>
              <a:rPr lang="en-GB" dirty="0">
                <a:solidFill>
                  <a:prstClr val="black"/>
                </a:solidFill>
              </a:rPr>
            </a:br>
            <a:r>
              <a:rPr lang="en-GB" dirty="0">
                <a:solidFill>
                  <a:prstClr val="black"/>
                </a:solidFill>
              </a:rPr>
              <a:t>   EV Ready</a:t>
            </a:r>
          </a:p>
          <a:p>
            <a:pPr>
              <a:lnSpc>
                <a:spcPct val="115000"/>
              </a:lnSpc>
              <a:defRPr/>
            </a:pPr>
            <a:r>
              <a:rPr lang="en-GB" b="1" dirty="0">
                <a:solidFill>
                  <a:srgbClr val="00B0F0"/>
                </a:solidFill>
              </a:rPr>
              <a:t>10% </a:t>
            </a:r>
            <a:r>
              <a:rPr lang="en-GB" dirty="0">
                <a:solidFill>
                  <a:prstClr val="black"/>
                </a:solidFill>
              </a:rPr>
              <a:t>Level 2 EV Capable Circuit </a:t>
            </a:r>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5% </a:t>
            </a:r>
            <a:r>
              <a:rPr lang="en-GB" dirty="0">
                <a:solidFill>
                  <a:prstClr val="black"/>
                </a:solidFill>
                <a:latin typeface="Calibri"/>
              </a:rPr>
              <a:t>Level 2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GB" b="1" dirty="0">
              <a:solidFill>
                <a:prstClr val="black"/>
              </a:solidFill>
              <a:latin typeface="Calibri"/>
            </a:endParaRP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Rectangle 24">
            <a:extLst>
              <a:ext uri="{FF2B5EF4-FFF2-40B4-BE49-F238E27FC236}">
                <a16:creationId xmlns:a16="http://schemas.microsoft.com/office/drawing/2014/main" id="{7E5FC37C-2ABF-47FB-9EB2-EFC95F6888E0}"/>
              </a:ext>
            </a:extLst>
          </p:cNvPr>
          <p:cNvSpPr/>
          <p:nvPr/>
        </p:nvSpPr>
        <p:spPr>
          <a:xfrm>
            <a:off x="6209096" y="1578585"/>
            <a:ext cx="1569768" cy="729430"/>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 20 spaces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Rectangle 26">
            <a:extLst>
              <a:ext uri="{FF2B5EF4-FFF2-40B4-BE49-F238E27FC236}">
                <a16:creationId xmlns:a16="http://schemas.microsoft.com/office/drawing/2014/main" id="{7E5FC37C-2ABF-47FB-9EB2-EFC95F6888E0}"/>
              </a:ext>
            </a:extLst>
          </p:cNvPr>
          <p:cNvSpPr/>
          <p:nvPr/>
        </p:nvSpPr>
        <p:spPr>
          <a:xfrm>
            <a:off x="9325904" y="1578585"/>
            <a:ext cx="1569768" cy="729430"/>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&gt; 20 spaces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 name="Rectangle 31">
            <a:extLst>
              <a:ext uri="{FF2B5EF4-FFF2-40B4-BE49-F238E27FC236}">
                <a16:creationId xmlns:a16="http://schemas.microsoft.com/office/drawing/2014/main" id="{7E5FC37C-2ABF-47FB-9EB2-EFC95F6888E0}"/>
              </a:ext>
            </a:extLst>
          </p:cNvPr>
          <p:cNvSpPr/>
          <p:nvPr/>
        </p:nvSpPr>
        <p:spPr>
          <a:xfrm>
            <a:off x="8933055" y="3757740"/>
            <a:ext cx="3029508" cy="1666354"/>
          </a:xfrm>
          <a:prstGeom prst="rect">
            <a:avLst/>
          </a:prstGeom>
        </p:spPr>
        <p:txBody>
          <a:bodyPr wrap="square">
            <a:spAutoFit/>
          </a:bodyPr>
          <a:lstStyle/>
          <a:p>
            <a:pPr>
              <a:lnSpc>
                <a:spcPct val="115000"/>
              </a:lnSpc>
              <a:defRPr/>
            </a:pPr>
            <a:r>
              <a:rPr lang="en-GB" b="1" dirty="0">
                <a:solidFill>
                  <a:srgbClr val="6F90CE"/>
                </a:solidFill>
              </a:rPr>
              <a:t>25% </a:t>
            </a:r>
            <a:r>
              <a:rPr lang="en-GB" dirty="0">
                <a:solidFill>
                  <a:schemeClr val="bg2">
                    <a:lumMod val="10000"/>
                  </a:schemeClr>
                </a:solidFill>
              </a:rPr>
              <a:t>Low Power Level </a:t>
            </a:r>
            <a:r>
              <a:rPr lang="en-GB" dirty="0">
                <a:solidFill>
                  <a:prstClr val="black"/>
                </a:solidFill>
              </a:rPr>
              <a:t>2 </a:t>
            </a:r>
            <a:br>
              <a:rPr lang="en-GB" dirty="0">
                <a:solidFill>
                  <a:prstClr val="black"/>
                </a:solidFill>
              </a:rPr>
            </a:br>
            <a:r>
              <a:rPr lang="en-GB" dirty="0">
                <a:solidFill>
                  <a:prstClr val="black"/>
                </a:solidFill>
              </a:rPr>
              <a:t>   EV Ready</a:t>
            </a:r>
          </a:p>
          <a:p>
            <a:pPr>
              <a:lnSpc>
                <a:spcPct val="115000"/>
              </a:lnSpc>
              <a:defRPr/>
            </a:pPr>
            <a:r>
              <a:rPr lang="en-GB" b="1" dirty="0">
                <a:solidFill>
                  <a:srgbClr val="00B0F0"/>
                </a:solidFill>
              </a:rPr>
              <a:t>10% </a:t>
            </a:r>
            <a:r>
              <a:rPr lang="en-GB" dirty="0">
                <a:solidFill>
                  <a:prstClr val="black"/>
                </a:solidFill>
              </a:rPr>
              <a:t>Level 2 EV Capable Circuit </a:t>
            </a:r>
          </a:p>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5% </a:t>
            </a:r>
            <a:r>
              <a:rPr lang="en-GB" dirty="0">
                <a:solidFill>
                  <a:prstClr val="black"/>
                </a:solidFill>
                <a:latin typeface="Calibri"/>
              </a:rPr>
              <a:t>Level 2 EV Ready Circuit </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4" name="Straight Connector 3"/>
          <p:cNvCxnSpPr>
            <a:cxnSpLocks/>
          </p:cNvCxnSpPr>
          <p:nvPr/>
        </p:nvCxnSpPr>
        <p:spPr>
          <a:xfrm>
            <a:off x="8749799" y="1578585"/>
            <a:ext cx="0" cy="46752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A1C2729-5409-FED3-D9C2-C22AACA52026}"/>
              </a:ext>
            </a:extLst>
          </p:cNvPr>
          <p:cNvSpPr txBox="1"/>
          <p:nvPr/>
        </p:nvSpPr>
        <p:spPr>
          <a:xfrm>
            <a:off x="885217" y="3725815"/>
            <a:ext cx="3550305" cy="1347805"/>
          </a:xfrm>
          <a:prstGeom prst="rect">
            <a:avLst/>
          </a:prstGeom>
          <a:noFill/>
        </p:spPr>
        <p:txBody>
          <a:bodyPr wrap="square" rtlCol="0">
            <a:spAutoFit/>
          </a:bodyPr>
          <a:lstStyle/>
          <a:p>
            <a:pPr>
              <a:lnSpc>
                <a:spcPct val="115000"/>
              </a:lnSpc>
              <a:defRPr/>
            </a:pPr>
            <a:r>
              <a:rPr lang="en-GB" b="1" dirty="0">
                <a:solidFill>
                  <a:srgbClr val="0070C0"/>
                </a:solidFill>
              </a:rPr>
              <a:t>10% </a:t>
            </a:r>
            <a:r>
              <a:rPr lang="en-GB" dirty="0">
                <a:solidFill>
                  <a:prstClr val="black"/>
                </a:solidFill>
              </a:rPr>
              <a:t>Altered or added parking space are EVCS with Level 2 EV ready.</a:t>
            </a:r>
          </a:p>
          <a:p>
            <a:pPr>
              <a:lnSpc>
                <a:spcPct val="115000"/>
              </a:lnSpc>
              <a:defRPr/>
            </a:pPr>
            <a:r>
              <a:rPr lang="en-GB" dirty="0">
                <a:solidFill>
                  <a:prstClr val="black"/>
                </a:solidFill>
              </a:rPr>
              <a:t>Existing EV Capable are upgraded to EV Ready.</a:t>
            </a:r>
          </a:p>
        </p:txBody>
      </p:sp>
      <p:sp>
        <p:nvSpPr>
          <p:cNvPr id="5" name="TextBox 4">
            <a:extLst>
              <a:ext uri="{FF2B5EF4-FFF2-40B4-BE49-F238E27FC236}">
                <a16:creationId xmlns:a16="http://schemas.microsoft.com/office/drawing/2014/main" id="{CF65248C-5081-73F3-3A21-205A676A9308}"/>
              </a:ext>
            </a:extLst>
          </p:cNvPr>
          <p:cNvSpPr txBox="1"/>
          <p:nvPr/>
        </p:nvSpPr>
        <p:spPr>
          <a:xfrm>
            <a:off x="5948903" y="2485066"/>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5%</a:t>
            </a:r>
          </a:p>
        </p:txBody>
      </p:sp>
      <p:sp>
        <p:nvSpPr>
          <p:cNvPr id="10" name="TextBox 9">
            <a:extLst>
              <a:ext uri="{FF2B5EF4-FFF2-40B4-BE49-F238E27FC236}">
                <a16:creationId xmlns:a16="http://schemas.microsoft.com/office/drawing/2014/main" id="{A3125453-BB49-008C-0106-C365FCB91139}"/>
              </a:ext>
            </a:extLst>
          </p:cNvPr>
          <p:cNvSpPr txBox="1"/>
          <p:nvPr/>
        </p:nvSpPr>
        <p:spPr>
          <a:xfrm>
            <a:off x="9140173" y="2452523"/>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5%</a:t>
            </a:r>
          </a:p>
        </p:txBody>
      </p:sp>
    </p:spTree>
    <p:extLst>
      <p:ext uri="{BB962C8B-B14F-4D97-AF65-F5344CB8AC3E}">
        <p14:creationId xmlns:p14="http://schemas.microsoft.com/office/powerpoint/2010/main" val="227409444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able 23">
            <a:extLst>
              <a:ext uri="{FF2B5EF4-FFF2-40B4-BE49-F238E27FC236}">
                <a16:creationId xmlns:a16="http://schemas.microsoft.com/office/drawing/2014/main" id="{8A5F6580-5E45-460E-8117-EE4B52DBDA40}"/>
              </a:ext>
            </a:extLst>
          </p:cNvPr>
          <p:cNvGraphicFramePr>
            <a:graphicFrameLocks noGrp="1"/>
          </p:cNvGraphicFramePr>
          <p:nvPr>
            <p:extLst>
              <p:ext uri="{D42A27DB-BD31-4B8C-83A1-F6EECF244321}">
                <p14:modId xmlns:p14="http://schemas.microsoft.com/office/powerpoint/2010/main" val="3742802448"/>
              </p:ext>
            </p:extLst>
          </p:nvPr>
        </p:nvGraphicFramePr>
        <p:xfrm>
          <a:off x="-40001" y="981816"/>
          <a:ext cx="12232001" cy="5350889"/>
        </p:xfrm>
        <a:graphic>
          <a:graphicData uri="http://schemas.openxmlformats.org/drawingml/2006/table">
            <a:tbl>
              <a:tblPr firstRow="1" firstCol="1" bandRow="1">
                <a:tableStyleId>{5C22544A-7EE6-4342-B048-85BDC9FD1C3A}</a:tableStyleId>
              </a:tblPr>
              <a:tblGrid>
                <a:gridCol w="5235727">
                  <a:extLst>
                    <a:ext uri="{9D8B030D-6E8A-4147-A177-3AD203B41FA5}">
                      <a16:colId xmlns:a16="http://schemas.microsoft.com/office/drawing/2014/main" val="1598221176"/>
                    </a:ext>
                  </a:extLst>
                </a:gridCol>
                <a:gridCol w="6996274">
                  <a:extLst>
                    <a:ext uri="{9D8B030D-6E8A-4147-A177-3AD203B41FA5}">
                      <a16:colId xmlns:a16="http://schemas.microsoft.com/office/drawing/2014/main" val="4059304272"/>
                    </a:ext>
                  </a:extLst>
                </a:gridCol>
              </a:tblGrid>
              <a:tr h="579548">
                <a:tc>
                  <a:txBody>
                    <a:bodyPr/>
                    <a:lstStyle/>
                    <a:p>
                      <a:pPr marL="0" marR="0" algn="ctr">
                        <a:lnSpc>
                          <a:spcPct val="115000"/>
                        </a:lnSpc>
                        <a:spcBef>
                          <a:spcPts val="0"/>
                        </a:spcBef>
                        <a:spcAft>
                          <a:spcPts val="0"/>
                        </a:spcAft>
                      </a:pPr>
                      <a:r>
                        <a:rPr lang="en-GB" sz="1800" dirty="0">
                          <a:effectLst/>
                        </a:rPr>
                        <a:t>Reach Code Alterations </a:t>
                      </a:r>
                      <a:r>
                        <a:rPr lang="en-US" sz="1800" dirty="0">
                          <a:solidFill>
                            <a:srgbClr val="00B0F0"/>
                          </a:solidFill>
                        </a:rPr>
                        <a:t>(Ordinance </a:t>
                      </a:r>
                      <a:r>
                        <a:rPr lang="en-US" sz="1800" dirty="0" err="1">
                          <a:solidFill>
                            <a:srgbClr val="00B0F0"/>
                          </a:solidFill>
                        </a:rPr>
                        <a:t>No.XXX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tc>
                  <a:txBody>
                    <a:bodyPr/>
                    <a:lstStyle/>
                    <a:p>
                      <a:pPr marL="0" marR="0" algn="ctr">
                        <a:lnSpc>
                          <a:spcPct val="115000"/>
                        </a:lnSpc>
                        <a:spcBef>
                          <a:spcPts val="0"/>
                        </a:spcBef>
                        <a:spcAft>
                          <a:spcPts val="0"/>
                        </a:spcAft>
                      </a:pPr>
                      <a:r>
                        <a:rPr lang="en-GB" sz="1800" dirty="0">
                          <a:effectLst/>
                        </a:rPr>
                        <a:t>Reach Code New  </a:t>
                      </a:r>
                      <a:r>
                        <a:rPr lang="en-US" sz="1800" dirty="0">
                          <a:solidFill>
                            <a:srgbClr val="00B0F0"/>
                          </a:solidFill>
                        </a:rPr>
                        <a:t>(Ordinance </a:t>
                      </a:r>
                      <a:r>
                        <a:rPr lang="en-US" sz="1800" dirty="0" err="1">
                          <a:solidFill>
                            <a:srgbClr val="00B0F0"/>
                          </a:solidFill>
                        </a:rPr>
                        <a:t>No.XXX</a:t>
                      </a:r>
                      <a:r>
                        <a:rPr lang="en-US" sz="1800" dirty="0">
                          <a:solidFill>
                            <a:srgbClr val="00B0F0"/>
                          </a:solidFill>
                        </a:rPr>
                        <a:t>)</a:t>
                      </a:r>
                      <a:endParaRPr lang="en-GB" sz="18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tc>
                <a:extLst>
                  <a:ext uri="{0D108BD9-81ED-4DB2-BD59-A6C34878D82A}">
                    <a16:rowId xmlns:a16="http://schemas.microsoft.com/office/drawing/2014/main" val="2107433766"/>
                  </a:ext>
                </a:extLst>
              </a:tr>
              <a:tr h="4771341">
                <a:tc>
                  <a:txBody>
                    <a:bodyPr/>
                    <a:lstStyle/>
                    <a:p>
                      <a:pPr marL="0" marR="0" algn="l">
                        <a:lnSpc>
                          <a:spcPct val="115000"/>
                        </a:lnSpc>
                        <a:spcBef>
                          <a:spcPts val="0"/>
                        </a:spcBef>
                        <a:spcAft>
                          <a:spcPts val="0"/>
                        </a:spcAft>
                      </a:pPr>
                      <a:endParaRPr lang="en-GB" sz="1800" dirty="0">
                        <a:effectLst/>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15000"/>
                        </a:lnSpc>
                        <a:spcBef>
                          <a:spcPts val="0"/>
                        </a:spcBef>
                        <a:spcAft>
                          <a:spcPts val="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567" marR="32567" marT="0" marB="0" anchor="ctr">
                    <a:lnR w="12700" cap="flat" cmpd="sng" algn="ctr">
                      <a:solidFill>
                        <a:schemeClr val="bg1">
                          <a:lumMod val="75000"/>
                        </a:schemeClr>
                      </a:solidFill>
                      <a:prstDash val="solid"/>
                      <a:round/>
                      <a:headEnd type="none" w="med" len="med"/>
                      <a:tailEnd type="none" w="med" len="med"/>
                    </a:lnR>
                    <a:solidFill>
                      <a:srgbClr val="E8EAED"/>
                    </a:solidFill>
                  </a:tcPr>
                </a:tc>
                <a:tc>
                  <a:txBody>
                    <a:bodyPr/>
                    <a:lstStyle/>
                    <a:p>
                      <a:pPr marL="0" marR="0" indent="0" algn="l">
                        <a:lnSpc>
                          <a:spcPct val="115000"/>
                        </a:lnSpc>
                        <a:spcBef>
                          <a:spcPts val="0"/>
                        </a:spcBef>
                        <a:spcAft>
                          <a:spcPts val="0"/>
                        </a:spcAft>
                        <a:buFont typeface="Arial" panose="020B0604020202020204" pitchFamily="34" charset="0"/>
                        <a:buNone/>
                      </a:pPr>
                      <a:endParaRPr lang="en-GB" sz="1800" dirty="0">
                        <a:effectLst/>
                      </a:endParaRPr>
                    </a:p>
                  </a:txBody>
                  <a:tcPr marL="32567" marR="32567" marT="0" marB="0" anchor="ct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592883821"/>
                  </a:ext>
                </a:extLst>
              </a:tr>
            </a:tbl>
          </a:graphicData>
        </a:graphic>
      </p:graphicFrame>
      <p:sp>
        <p:nvSpPr>
          <p:cNvPr id="2" name="TextBox 1">
            <a:extLst>
              <a:ext uri="{FF2B5EF4-FFF2-40B4-BE49-F238E27FC236}">
                <a16:creationId xmlns:a16="http://schemas.microsoft.com/office/drawing/2014/main" id="{894D32E7-C7D7-44B1-AC92-7155695470D7}"/>
              </a:ext>
            </a:extLst>
          </p:cNvPr>
          <p:cNvSpPr txBox="1"/>
          <p:nvPr/>
        </p:nvSpPr>
        <p:spPr>
          <a:xfrm>
            <a:off x="7116417" y="217234"/>
            <a:ext cx="4306957"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3063AFBC-B4B6-4B4B-BBF0-89E6B6562B82}"/>
              </a:ext>
            </a:extLst>
          </p:cNvPr>
          <p:cNvPicPr>
            <a:picLocks noChangeAspect="1"/>
          </p:cNvPicPr>
          <p:nvPr/>
        </p:nvPicPr>
        <p:blipFill>
          <a:blip r:embed="rId3" cstate="print">
            <a:clrChange>
              <a:clrFrom>
                <a:srgbClr val="FEFEFE"/>
              </a:clrFrom>
              <a:clrTo>
                <a:srgbClr val="FEFEFE">
                  <a:alpha val="0"/>
                </a:srgbClr>
              </a:clrTo>
            </a:clrChange>
          </a:blip>
          <a:stretch>
            <a:fillRect/>
          </a:stretch>
        </p:blipFill>
        <p:spPr>
          <a:xfrm>
            <a:off x="65179" y="5470775"/>
            <a:ext cx="1891940" cy="854914"/>
          </a:xfrm>
          <a:prstGeom prst="rect">
            <a:avLst/>
          </a:prstGeom>
        </p:spPr>
      </p:pic>
      <p:sp>
        <p:nvSpPr>
          <p:cNvPr id="11" name="Rectangle 10">
            <a:extLst>
              <a:ext uri="{FF2B5EF4-FFF2-40B4-BE49-F238E27FC236}">
                <a16:creationId xmlns:a16="http://schemas.microsoft.com/office/drawing/2014/main" id="{F0634485-6E64-46C3-84B1-59FFE0FDEF25}"/>
              </a:ext>
            </a:extLst>
          </p:cNvPr>
          <p:cNvSpPr/>
          <p:nvPr/>
        </p:nvSpPr>
        <p:spPr>
          <a:xfrm>
            <a:off x="5386999" y="4748197"/>
            <a:ext cx="6805001" cy="1685077"/>
          </a:xfrm>
          <a:prstGeom prst="rect">
            <a:avLst/>
          </a:prstGeom>
        </p:spPr>
        <p:txBody>
          <a:bodyPr wrap="square" anchor="t">
            <a:spAutoFit/>
          </a:bodyPr>
          <a:lstStyle/>
          <a:p>
            <a:pPr>
              <a:lnSpc>
                <a:spcPct val="115000"/>
              </a:lnSpc>
              <a:defRPr/>
            </a:pPr>
            <a:endParaRPr lang="en-GB" noProof="0" dirty="0">
              <a:solidFill>
                <a:schemeClr val="bg2">
                  <a:lumMod val="10000"/>
                </a:schemeClr>
              </a:solidFill>
              <a:latin typeface="Calibri"/>
            </a:endParaRPr>
          </a:p>
          <a:p>
            <a:pPr>
              <a:lnSpc>
                <a:spcPct val="115000"/>
              </a:lnSpc>
              <a:defRPr/>
            </a:pPr>
            <a:r>
              <a:rPr kumimoji="0" lang="en-GB" sz="1800" b="0" i="0" u="none" strike="noStrike" kern="1200" cap="none" spc="0" normalizeH="0" baseline="0" noProof="0" dirty="0">
                <a:ln>
                  <a:noFill/>
                </a:ln>
                <a:solidFill>
                  <a:schemeClr val="bg2">
                    <a:lumMod val="10000"/>
                  </a:schemeClr>
                </a:solidFill>
                <a:effectLst/>
                <a:uLnTx/>
                <a:uFillTx/>
                <a:latin typeface="Calibri"/>
                <a:ea typeface="+mn-ea"/>
                <a:cs typeface="+mn-cs"/>
              </a:rPr>
              <a:t>% of all parking spaces</a:t>
            </a:r>
          </a:p>
          <a:p>
            <a:pPr marL="171450" lvl="0" indent="-171450">
              <a:lnSpc>
                <a:spcPct val="115000"/>
              </a:lnSpc>
              <a:buFont typeface="Arial" panose="020B0604020202020204" pitchFamily="34" charset="0"/>
              <a:buChar char="•"/>
              <a:defRPr/>
            </a:pPr>
            <a:r>
              <a:rPr lang="en-GB" dirty="0">
                <a:solidFill>
                  <a:schemeClr val="bg2">
                    <a:lumMod val="10000"/>
                  </a:schemeClr>
                </a:solidFill>
                <a:latin typeface="+mj-lt"/>
              </a:rPr>
              <a:t>Note: </a:t>
            </a:r>
            <a:r>
              <a:rPr lang="en-US" dirty="0">
                <a:solidFill>
                  <a:schemeClr val="bg2">
                    <a:lumMod val="10000"/>
                  </a:schemeClr>
                </a:solidFill>
                <a:latin typeface="+mj-lt"/>
              </a:rPr>
              <a:t>80kW fast charger equivalent to 6 Level 2 EVCS and 5 EV Ready spaces after a minimum of 6 Level 2 EVCS and 5 Level 1 EV Capable spaced installed</a:t>
            </a:r>
            <a:endParaRPr kumimoji="0" lang="en-GB" sz="1800" b="0" i="0" u="none" strike="noStrike" kern="1200" cap="none" spc="0" normalizeH="0" baseline="0" noProof="0" dirty="0">
              <a:ln>
                <a:noFill/>
              </a:ln>
              <a:solidFill>
                <a:schemeClr val="bg2">
                  <a:lumMod val="10000"/>
                </a:schemeClr>
              </a:solidFill>
              <a:effectLst/>
              <a:uLnTx/>
              <a:uFillTx/>
              <a:latin typeface="+mj-lt"/>
            </a:endParaRPr>
          </a:p>
        </p:txBody>
      </p:sp>
      <p:sp>
        <p:nvSpPr>
          <p:cNvPr id="15" name="Title 2">
            <a:extLst>
              <a:ext uri="{FF2B5EF4-FFF2-40B4-BE49-F238E27FC236}">
                <a16:creationId xmlns:a16="http://schemas.microsoft.com/office/drawing/2014/main" id="{EB9E1156-E721-4424-8171-0810CD61244B}"/>
              </a:ext>
            </a:extLst>
          </p:cNvPr>
          <p:cNvSpPr>
            <a:spLocks noGrp="1"/>
          </p:cNvSpPr>
          <p:nvPr>
            <p:ph type="title"/>
          </p:nvPr>
        </p:nvSpPr>
        <p:spPr>
          <a:xfrm>
            <a:off x="1498891" y="113210"/>
            <a:ext cx="9194217" cy="859729"/>
          </a:xfrm>
        </p:spPr>
        <p:txBody>
          <a:bodyPr/>
          <a:lstStyle/>
          <a:p>
            <a:r>
              <a:rPr lang="en-GB" dirty="0"/>
              <a:t>EV Reach Code – </a:t>
            </a:r>
            <a:r>
              <a:rPr lang="en-GB" dirty="0" err="1"/>
              <a:t>Nonresidential</a:t>
            </a:r>
            <a:endParaRPr lang="en-GB" dirty="0"/>
          </a:p>
        </p:txBody>
      </p:sp>
      <p:graphicFrame>
        <p:nvGraphicFramePr>
          <p:cNvPr id="18" name="Chart 17">
            <a:extLst>
              <a:ext uri="{FF2B5EF4-FFF2-40B4-BE49-F238E27FC236}">
                <a16:creationId xmlns:a16="http://schemas.microsoft.com/office/drawing/2014/main" id="{E7CB7A73-8F7F-4E8C-963D-B733FA8918D4}"/>
              </a:ext>
            </a:extLst>
          </p:cNvPr>
          <p:cNvGraphicFramePr/>
          <p:nvPr>
            <p:extLst>
              <p:ext uri="{D42A27DB-BD31-4B8C-83A1-F6EECF244321}">
                <p14:modId xmlns:p14="http://schemas.microsoft.com/office/powerpoint/2010/main" val="57242315"/>
              </p:ext>
            </p:extLst>
          </p:nvPr>
        </p:nvGraphicFramePr>
        <p:xfrm>
          <a:off x="5430141" y="1833733"/>
          <a:ext cx="3247889" cy="216526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a:extLst>
              <a:ext uri="{FF2B5EF4-FFF2-40B4-BE49-F238E27FC236}">
                <a16:creationId xmlns:a16="http://schemas.microsoft.com/office/drawing/2014/main" id="{5409299B-F7B6-4458-ABBF-13C78728364D}"/>
              </a:ext>
            </a:extLst>
          </p:cNvPr>
          <p:cNvSpPr txBox="1"/>
          <p:nvPr/>
        </p:nvSpPr>
        <p:spPr>
          <a:xfrm>
            <a:off x="7227085" y="2118433"/>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2</a:t>
            </a:r>
            <a:r>
              <a:rPr kumimoji="0" lang="en-GB" sz="1800" i="0" u="none" strike="noStrike" kern="1200" cap="none" spc="0" normalizeH="0" baseline="0" noProof="0" dirty="0">
                <a:ln>
                  <a:noFill/>
                </a:ln>
                <a:solidFill>
                  <a:prstClr val="white"/>
                </a:solidFill>
                <a:effectLst/>
                <a:uLnTx/>
                <a:uFillTx/>
                <a:latin typeface="Calibri"/>
                <a:ea typeface="+mn-ea"/>
                <a:cs typeface="+mn-cs"/>
              </a:rPr>
              <a:t>0%</a:t>
            </a:r>
          </a:p>
        </p:txBody>
      </p:sp>
      <p:sp>
        <p:nvSpPr>
          <p:cNvPr id="14" name="TextBox 13">
            <a:extLst>
              <a:ext uri="{FF2B5EF4-FFF2-40B4-BE49-F238E27FC236}">
                <a16:creationId xmlns:a16="http://schemas.microsoft.com/office/drawing/2014/main" id="{5409299B-F7B6-4458-ABBF-13C78728364D}"/>
              </a:ext>
            </a:extLst>
          </p:cNvPr>
          <p:cNvSpPr txBox="1"/>
          <p:nvPr/>
        </p:nvSpPr>
        <p:spPr>
          <a:xfrm>
            <a:off x="7360428" y="2689381"/>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3</a:t>
            </a:r>
            <a:r>
              <a:rPr kumimoji="0" lang="en-GB" sz="1800" i="0" u="none" strike="noStrike" kern="1200" cap="none" spc="0" normalizeH="0" baseline="0" noProof="0" dirty="0">
                <a:ln>
                  <a:noFill/>
                </a:ln>
                <a:solidFill>
                  <a:prstClr val="white"/>
                </a:solidFill>
                <a:effectLst/>
                <a:uLnTx/>
                <a:uFillTx/>
                <a:latin typeface="Calibri"/>
                <a:ea typeface="+mn-ea"/>
                <a:cs typeface="+mn-cs"/>
              </a:rPr>
              <a:t>0%</a:t>
            </a:r>
          </a:p>
        </p:txBody>
      </p:sp>
      <p:sp>
        <p:nvSpPr>
          <p:cNvPr id="16" name="Rectangle 15">
            <a:extLst>
              <a:ext uri="{FF2B5EF4-FFF2-40B4-BE49-F238E27FC236}">
                <a16:creationId xmlns:a16="http://schemas.microsoft.com/office/drawing/2014/main" id="{7E5FC37C-2ABF-47FB-9EB2-EFC95F6888E0}"/>
              </a:ext>
            </a:extLst>
          </p:cNvPr>
          <p:cNvSpPr/>
          <p:nvPr/>
        </p:nvSpPr>
        <p:spPr>
          <a:xfrm>
            <a:off x="6075999" y="1568835"/>
            <a:ext cx="3060590" cy="392159"/>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Office Buildings</a:t>
            </a:r>
          </a:p>
        </p:txBody>
      </p:sp>
      <p:sp>
        <p:nvSpPr>
          <p:cNvPr id="17" name="Rectangle 16">
            <a:extLst>
              <a:ext uri="{FF2B5EF4-FFF2-40B4-BE49-F238E27FC236}">
                <a16:creationId xmlns:a16="http://schemas.microsoft.com/office/drawing/2014/main" id="{7E5FC37C-2ABF-47FB-9EB2-EFC95F6888E0}"/>
              </a:ext>
            </a:extLst>
          </p:cNvPr>
          <p:cNvSpPr/>
          <p:nvPr/>
        </p:nvSpPr>
        <p:spPr>
          <a:xfrm>
            <a:off x="8870109" y="1568835"/>
            <a:ext cx="3110609" cy="729430"/>
          </a:xfrm>
          <a:prstGeom prst="rect">
            <a:avLst/>
          </a:prstGeom>
        </p:spPr>
        <p:txBody>
          <a:bodyPr wrap="square">
            <a:spAutoFit/>
          </a:bodyPr>
          <a:lstStyle/>
          <a:p>
            <a:pPr lvl="0">
              <a:lnSpc>
                <a:spcPct val="115000"/>
              </a:lnSpc>
              <a:defRPr/>
            </a:pPr>
            <a:r>
              <a:rPr lang="en-GB" b="1" dirty="0">
                <a:solidFill>
                  <a:prstClr val="black"/>
                </a:solidFill>
              </a:rPr>
              <a:t>Other Occupancies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7E5FC37C-2ABF-47FB-9EB2-EFC95F6888E0}"/>
              </a:ext>
            </a:extLst>
          </p:cNvPr>
          <p:cNvSpPr/>
          <p:nvPr/>
        </p:nvSpPr>
        <p:spPr>
          <a:xfrm>
            <a:off x="5493087" y="3827766"/>
            <a:ext cx="3465856" cy="1029256"/>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20 % </a:t>
            </a:r>
            <a:r>
              <a:rPr lang="en-GB" dirty="0">
                <a:solidFill>
                  <a:prstClr val="black"/>
                </a:solidFill>
                <a:latin typeface="Calibri"/>
              </a:rPr>
              <a:t>Level 2 EVSC (charging syst.)</a:t>
            </a:r>
          </a:p>
          <a:p>
            <a:pPr>
              <a:lnSpc>
                <a:spcPct val="115000"/>
              </a:lnSpc>
              <a:defRPr/>
            </a:pPr>
            <a:r>
              <a:rPr lang="en-GB" b="1" dirty="0">
                <a:solidFill>
                  <a:srgbClr val="00B0F0"/>
                </a:solidFill>
              </a:rPr>
              <a:t>30 % </a:t>
            </a:r>
            <a:r>
              <a:rPr lang="en-GB" dirty="0">
                <a:solidFill>
                  <a:prstClr val="black"/>
                </a:solidFill>
              </a:rPr>
              <a:t>Level 2 Capable or EV Ready</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Rectangle 22">
            <a:extLst>
              <a:ext uri="{FF2B5EF4-FFF2-40B4-BE49-F238E27FC236}">
                <a16:creationId xmlns:a16="http://schemas.microsoft.com/office/drawing/2014/main" id="{7E5FC37C-2ABF-47FB-9EB2-EFC95F6888E0}"/>
              </a:ext>
            </a:extLst>
          </p:cNvPr>
          <p:cNvSpPr/>
          <p:nvPr/>
        </p:nvSpPr>
        <p:spPr>
          <a:xfrm>
            <a:off x="8870109" y="3854745"/>
            <a:ext cx="3256712" cy="1685077"/>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4 % </a:t>
            </a:r>
            <a:r>
              <a:rPr lang="en-GB" dirty="0">
                <a:solidFill>
                  <a:prstClr val="black"/>
                </a:solidFill>
                <a:latin typeface="Calibri"/>
              </a:rPr>
              <a:t>Level 2 EVSC (charging syst.)</a:t>
            </a:r>
          </a:p>
          <a:p>
            <a:pPr>
              <a:lnSpc>
                <a:spcPct val="115000"/>
              </a:lnSpc>
              <a:defRPr/>
            </a:pPr>
            <a:r>
              <a:rPr lang="en-GB" b="1" dirty="0">
                <a:solidFill>
                  <a:srgbClr val="00B0F0"/>
                </a:solidFill>
              </a:rPr>
              <a:t>3 % </a:t>
            </a:r>
            <a:r>
              <a:rPr lang="en-GB" dirty="0">
                <a:solidFill>
                  <a:prstClr val="black"/>
                </a:solidFill>
              </a:rPr>
              <a:t>Level 2 Capable or EV Ready</a:t>
            </a:r>
          </a:p>
          <a:p>
            <a:pPr>
              <a:lnSpc>
                <a:spcPct val="115000"/>
              </a:lnSpc>
              <a:defRPr/>
            </a:pPr>
            <a:r>
              <a:rPr lang="en-GB" dirty="0">
                <a:solidFill>
                  <a:schemeClr val="bg2">
                    <a:lumMod val="10000"/>
                  </a:schemeClr>
                </a:solidFill>
              </a:rPr>
              <a:t>&gt; 100 Spaces: option for 1 80kW fast charge per 100 spaces</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25" name="Chart 24">
            <a:extLst>
              <a:ext uri="{FF2B5EF4-FFF2-40B4-BE49-F238E27FC236}">
                <a16:creationId xmlns:a16="http://schemas.microsoft.com/office/drawing/2014/main" id="{E7CB7A73-8F7F-4E8C-963D-B733FA8918D4}"/>
              </a:ext>
            </a:extLst>
          </p:cNvPr>
          <p:cNvGraphicFramePr/>
          <p:nvPr>
            <p:extLst>
              <p:ext uri="{D42A27DB-BD31-4B8C-83A1-F6EECF244321}">
                <p14:modId xmlns:p14="http://schemas.microsoft.com/office/powerpoint/2010/main" val="2064002050"/>
              </p:ext>
            </p:extLst>
          </p:nvPr>
        </p:nvGraphicFramePr>
        <p:xfrm>
          <a:off x="8562500" y="1790054"/>
          <a:ext cx="3247889" cy="2165260"/>
        </p:xfrm>
        <a:graphic>
          <a:graphicData uri="http://schemas.openxmlformats.org/drawingml/2006/chart">
            <c:chart xmlns:c="http://schemas.openxmlformats.org/drawingml/2006/chart" xmlns:r="http://schemas.openxmlformats.org/officeDocument/2006/relationships" r:id="rId5"/>
          </a:graphicData>
        </a:graphic>
      </p:graphicFrame>
      <p:sp>
        <p:nvSpPr>
          <p:cNvPr id="26" name="TextBox 25">
            <a:extLst>
              <a:ext uri="{FF2B5EF4-FFF2-40B4-BE49-F238E27FC236}">
                <a16:creationId xmlns:a16="http://schemas.microsoft.com/office/drawing/2014/main" id="{5409299B-F7B6-4458-ABBF-13C78728364D}"/>
              </a:ext>
            </a:extLst>
          </p:cNvPr>
          <p:cNvSpPr txBox="1"/>
          <p:nvPr/>
        </p:nvSpPr>
        <p:spPr>
          <a:xfrm>
            <a:off x="10385921" y="2224832"/>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3</a:t>
            </a:r>
            <a:r>
              <a:rPr kumimoji="0" lang="en-GB" sz="1800" i="0" u="none" strike="noStrike" kern="1200" cap="none" spc="0" normalizeH="0" baseline="0" noProof="0" dirty="0">
                <a:ln>
                  <a:noFill/>
                </a:ln>
                <a:solidFill>
                  <a:prstClr val="white"/>
                </a:solidFill>
                <a:effectLst/>
                <a:uLnTx/>
                <a:uFillTx/>
                <a:latin typeface="Calibri"/>
                <a:ea typeface="+mn-ea"/>
                <a:cs typeface="+mn-cs"/>
              </a:rPr>
              <a:t>%</a:t>
            </a:r>
          </a:p>
        </p:txBody>
      </p:sp>
      <p:sp>
        <p:nvSpPr>
          <p:cNvPr id="27" name="TextBox 26">
            <a:extLst>
              <a:ext uri="{FF2B5EF4-FFF2-40B4-BE49-F238E27FC236}">
                <a16:creationId xmlns:a16="http://schemas.microsoft.com/office/drawing/2014/main" id="{4B3E5222-833F-438D-905D-156895B180F1}"/>
              </a:ext>
            </a:extLst>
          </p:cNvPr>
          <p:cNvSpPr txBox="1"/>
          <p:nvPr/>
        </p:nvSpPr>
        <p:spPr>
          <a:xfrm>
            <a:off x="9807708" y="1962745"/>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white"/>
                </a:solidFill>
                <a:latin typeface="Calibri"/>
              </a:rPr>
              <a:t>4</a:t>
            </a:r>
            <a:r>
              <a:rPr kumimoji="0" lang="en-GB" sz="1800" i="0" u="none" strike="noStrike" kern="1200" cap="none" spc="0" normalizeH="0" baseline="0" noProof="0" dirty="0">
                <a:ln>
                  <a:noFill/>
                </a:ln>
                <a:solidFill>
                  <a:prstClr val="white"/>
                </a:solidFill>
                <a:effectLst/>
                <a:uLnTx/>
                <a:uFillTx/>
                <a:latin typeface="Calibri"/>
                <a:ea typeface="+mn-ea"/>
                <a:cs typeface="+mn-cs"/>
              </a:rPr>
              <a:t>%</a:t>
            </a:r>
          </a:p>
        </p:txBody>
      </p:sp>
      <p:graphicFrame>
        <p:nvGraphicFramePr>
          <p:cNvPr id="7" name="Chart 6">
            <a:extLst>
              <a:ext uri="{FF2B5EF4-FFF2-40B4-BE49-F238E27FC236}">
                <a16:creationId xmlns:a16="http://schemas.microsoft.com/office/drawing/2014/main" id="{8683CD73-22A3-0884-C410-1340BB0FC631}"/>
              </a:ext>
            </a:extLst>
          </p:cNvPr>
          <p:cNvGraphicFramePr/>
          <p:nvPr>
            <p:extLst>
              <p:ext uri="{D42A27DB-BD31-4B8C-83A1-F6EECF244321}">
                <p14:modId xmlns:p14="http://schemas.microsoft.com/office/powerpoint/2010/main" val="2826862433"/>
              </p:ext>
            </p:extLst>
          </p:nvPr>
        </p:nvGraphicFramePr>
        <p:xfrm>
          <a:off x="1051734" y="1884602"/>
          <a:ext cx="3247889" cy="2165260"/>
        </p:xfrm>
        <a:graphic>
          <a:graphicData uri="http://schemas.openxmlformats.org/drawingml/2006/chart">
            <c:chart xmlns:c="http://schemas.openxmlformats.org/drawingml/2006/chart" xmlns:r="http://schemas.openxmlformats.org/officeDocument/2006/relationships" r:id="rId6"/>
          </a:graphicData>
        </a:graphic>
      </p:graphicFrame>
      <p:sp>
        <p:nvSpPr>
          <p:cNvPr id="9" name="Rectangle 8">
            <a:extLst>
              <a:ext uri="{FF2B5EF4-FFF2-40B4-BE49-F238E27FC236}">
                <a16:creationId xmlns:a16="http://schemas.microsoft.com/office/drawing/2014/main" id="{AC39C319-996B-D3FB-3403-5DD2AE0BB032}"/>
              </a:ext>
            </a:extLst>
          </p:cNvPr>
          <p:cNvSpPr/>
          <p:nvPr/>
        </p:nvSpPr>
        <p:spPr>
          <a:xfrm>
            <a:off x="845437" y="4290763"/>
            <a:ext cx="4227306" cy="1666354"/>
          </a:xfrm>
          <a:prstGeom prst="rect">
            <a:avLst/>
          </a:prstGeom>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GB" b="1" dirty="0">
                <a:solidFill>
                  <a:srgbClr val="0070C0"/>
                </a:solidFill>
                <a:latin typeface="Calibri"/>
              </a:rPr>
              <a:t>10 % of added/ altered parking spaces </a:t>
            </a:r>
            <a:r>
              <a:rPr lang="en-GB" dirty="0">
                <a:solidFill>
                  <a:prstClr val="black"/>
                </a:solidFill>
                <a:latin typeface="Calibri"/>
              </a:rPr>
              <a:t>Level 2 Ready and EVSC (charging syst.)</a:t>
            </a:r>
          </a:p>
          <a:p>
            <a:pPr>
              <a:lnSpc>
                <a:spcPct val="115000"/>
              </a:lnSpc>
              <a:defRPr/>
            </a:pPr>
            <a:r>
              <a:rPr lang="en-GB" b="1" dirty="0">
                <a:solidFill>
                  <a:srgbClr val="00B0F0"/>
                </a:solidFill>
              </a:rPr>
              <a:t>X % </a:t>
            </a:r>
            <a:r>
              <a:rPr lang="en-GB" dirty="0">
                <a:solidFill>
                  <a:schemeClr val="bg2">
                    <a:lumMod val="10000"/>
                  </a:schemeClr>
                </a:solidFill>
              </a:rPr>
              <a:t>of EV Capable required spaces </a:t>
            </a:r>
            <a:r>
              <a:rPr lang="en-GB" dirty="0">
                <a:solidFill>
                  <a:prstClr val="black"/>
                </a:solidFill>
              </a:rPr>
              <a:t>upgrades to Level 1 EV Ready</a:t>
            </a:r>
          </a:p>
          <a:p>
            <a:pPr marL="0" marR="0" lvl="0" indent="0" algn="l" defTabSz="914400" rtl="0" eaLnBrk="1" fontAlgn="auto" latinLnBrk="0" hangingPunct="1">
              <a:lnSpc>
                <a:spcPct val="115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a:extLst>
              <a:ext uri="{FF2B5EF4-FFF2-40B4-BE49-F238E27FC236}">
                <a16:creationId xmlns:a16="http://schemas.microsoft.com/office/drawing/2014/main" id="{7BB84E97-F01C-CAF2-364B-DCBF79EC1143}"/>
              </a:ext>
            </a:extLst>
          </p:cNvPr>
          <p:cNvSpPr txBox="1"/>
          <p:nvPr/>
        </p:nvSpPr>
        <p:spPr>
          <a:xfrm>
            <a:off x="2742171" y="2455499"/>
            <a:ext cx="5782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i="0" u="none" strike="noStrike" kern="1200" cap="none" spc="0" normalizeH="0" baseline="0" noProof="0" dirty="0">
                <a:ln>
                  <a:noFill/>
                </a:ln>
                <a:solidFill>
                  <a:prstClr val="white"/>
                </a:solidFill>
                <a:effectLst/>
                <a:uLnTx/>
                <a:uFillTx/>
                <a:latin typeface="Calibri"/>
                <a:ea typeface="+mn-ea"/>
                <a:cs typeface="+mn-cs"/>
              </a:rPr>
              <a:t>10%</a:t>
            </a:r>
          </a:p>
        </p:txBody>
      </p:sp>
    </p:spTree>
    <p:extLst>
      <p:ext uri="{BB962C8B-B14F-4D97-AF65-F5344CB8AC3E}">
        <p14:creationId xmlns:p14="http://schemas.microsoft.com/office/powerpoint/2010/main" val="190702057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xfrm>
            <a:off x="1128148" y="-5520"/>
            <a:ext cx="10058400" cy="1066011"/>
          </a:xfrm>
          <a:prstGeom prst="rect">
            <a:avLst/>
          </a:prstGeom>
        </p:spPr>
        <p:txBody>
          <a:bodyPr anchor="ctr">
            <a:normAutofit/>
          </a:bodyPr>
          <a:lstStyle/>
          <a:p>
            <a:r>
              <a:rPr lang="en-US" dirty="0"/>
              <a:t>Exceptions </a:t>
            </a:r>
            <a:endParaRPr lang="en-US" i="1" dirty="0"/>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2063048473"/>
              </p:ext>
            </p:extLst>
          </p:nvPr>
        </p:nvGraphicFramePr>
        <p:xfrm>
          <a:off x="1320800" y="918401"/>
          <a:ext cx="10129715" cy="5223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6859663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a:xfrm>
            <a:off x="653374" y="152697"/>
            <a:ext cx="11414760" cy="940044"/>
          </a:xfrm>
        </p:spPr>
        <p:txBody>
          <a:bodyPr>
            <a:normAutofit fontScale="90000"/>
          </a:bodyPr>
          <a:lstStyle/>
          <a:p>
            <a:r>
              <a:rPr lang="en-GB" dirty="0"/>
              <a:t>EV Reach Code – Allows Automated Load Management</a:t>
            </a:r>
          </a:p>
        </p:txBody>
      </p:sp>
      <p:grpSp>
        <p:nvGrpSpPr>
          <p:cNvPr id="36" name="Group 35">
            <a:extLst>
              <a:ext uri="{FF2B5EF4-FFF2-40B4-BE49-F238E27FC236}">
                <a16:creationId xmlns:a16="http://schemas.microsoft.com/office/drawing/2014/main" id="{32662E0F-2D67-4886-9467-5220116F5216}"/>
              </a:ext>
            </a:extLst>
          </p:cNvPr>
          <p:cNvGrpSpPr/>
          <p:nvPr/>
        </p:nvGrpSpPr>
        <p:grpSpPr>
          <a:xfrm>
            <a:off x="441107" y="4720480"/>
            <a:ext cx="1089089" cy="1532163"/>
            <a:chOff x="542777" y="2567451"/>
            <a:chExt cx="1199273" cy="1729111"/>
          </a:xfrm>
        </p:grpSpPr>
        <p:pic>
          <p:nvPicPr>
            <p:cNvPr id="21" name="Picture 20">
              <a:extLst>
                <a:ext uri="{FF2B5EF4-FFF2-40B4-BE49-F238E27FC236}">
                  <a16:creationId xmlns:a16="http://schemas.microsoft.com/office/drawing/2014/main" id="{D8FB8C15-2A21-47F6-9E59-EFA0F3541FB7}"/>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32" name="TextBox 31">
              <a:extLst>
                <a:ext uri="{FF2B5EF4-FFF2-40B4-BE49-F238E27FC236}">
                  <a16:creationId xmlns:a16="http://schemas.microsoft.com/office/drawing/2014/main" id="{9868436C-CBA4-4B85-BE54-902434276933}"/>
                </a:ext>
              </a:extLst>
            </p:cNvPr>
            <p:cNvSpPr txBox="1"/>
            <p:nvPr/>
          </p:nvSpPr>
          <p:spPr>
            <a:xfrm>
              <a:off x="542777" y="3927230"/>
              <a:ext cx="1195754" cy="369332"/>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1.8kW</a:t>
              </a:r>
            </a:p>
          </p:txBody>
        </p:sp>
      </p:grpSp>
      <p:grpSp>
        <p:nvGrpSpPr>
          <p:cNvPr id="41" name="Group 40">
            <a:extLst>
              <a:ext uri="{FF2B5EF4-FFF2-40B4-BE49-F238E27FC236}">
                <a16:creationId xmlns:a16="http://schemas.microsoft.com/office/drawing/2014/main" id="{D38D2FE3-461C-4C3D-88C4-D1BE2CEA75FD}"/>
              </a:ext>
            </a:extLst>
          </p:cNvPr>
          <p:cNvGrpSpPr/>
          <p:nvPr/>
        </p:nvGrpSpPr>
        <p:grpSpPr>
          <a:xfrm>
            <a:off x="1486801" y="4717473"/>
            <a:ext cx="1089089" cy="1532163"/>
            <a:chOff x="542777" y="2567451"/>
            <a:chExt cx="1199273" cy="1729111"/>
          </a:xfrm>
        </p:grpSpPr>
        <p:pic>
          <p:nvPicPr>
            <p:cNvPr id="42" name="Picture 41">
              <a:extLst>
                <a:ext uri="{FF2B5EF4-FFF2-40B4-BE49-F238E27FC236}">
                  <a16:creationId xmlns:a16="http://schemas.microsoft.com/office/drawing/2014/main" id="{F2B95008-1B09-4B0B-B0D9-C06EAEB304E6}"/>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3" name="TextBox 42">
              <a:extLst>
                <a:ext uri="{FF2B5EF4-FFF2-40B4-BE49-F238E27FC236}">
                  <a16:creationId xmlns:a16="http://schemas.microsoft.com/office/drawing/2014/main" id="{CDE61BAF-2783-40AB-B68D-0431D85D768B}"/>
                </a:ext>
              </a:extLst>
            </p:cNvPr>
            <p:cNvSpPr txBox="1"/>
            <p:nvPr/>
          </p:nvSpPr>
          <p:spPr>
            <a:xfrm>
              <a:off x="542777" y="3927230"/>
              <a:ext cx="1195754" cy="369332"/>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1.8kW</a:t>
              </a:r>
            </a:p>
          </p:txBody>
        </p:sp>
      </p:grpSp>
      <p:grpSp>
        <p:nvGrpSpPr>
          <p:cNvPr id="44" name="Group 43">
            <a:extLst>
              <a:ext uri="{FF2B5EF4-FFF2-40B4-BE49-F238E27FC236}">
                <a16:creationId xmlns:a16="http://schemas.microsoft.com/office/drawing/2014/main" id="{735468A7-8AA6-40E8-9E90-188DD3457529}"/>
              </a:ext>
            </a:extLst>
          </p:cNvPr>
          <p:cNvGrpSpPr/>
          <p:nvPr/>
        </p:nvGrpSpPr>
        <p:grpSpPr>
          <a:xfrm>
            <a:off x="2536014" y="4717473"/>
            <a:ext cx="1089089" cy="1532163"/>
            <a:chOff x="542777" y="2567451"/>
            <a:chExt cx="1199273" cy="1729111"/>
          </a:xfrm>
        </p:grpSpPr>
        <p:pic>
          <p:nvPicPr>
            <p:cNvPr id="45" name="Picture 44">
              <a:extLst>
                <a:ext uri="{FF2B5EF4-FFF2-40B4-BE49-F238E27FC236}">
                  <a16:creationId xmlns:a16="http://schemas.microsoft.com/office/drawing/2014/main" id="{676A48F6-743E-40CD-BCEC-1028B837005B}"/>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6" name="TextBox 45">
              <a:extLst>
                <a:ext uri="{FF2B5EF4-FFF2-40B4-BE49-F238E27FC236}">
                  <a16:creationId xmlns:a16="http://schemas.microsoft.com/office/drawing/2014/main" id="{C03058CF-31BD-44DC-9CF7-B879221EE3C6}"/>
                </a:ext>
              </a:extLst>
            </p:cNvPr>
            <p:cNvSpPr txBox="1"/>
            <p:nvPr/>
          </p:nvSpPr>
          <p:spPr>
            <a:xfrm>
              <a:off x="542777" y="3927230"/>
              <a:ext cx="1195754" cy="369332"/>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1.8kW</a:t>
              </a:r>
            </a:p>
          </p:txBody>
        </p:sp>
      </p:grpSp>
      <p:grpSp>
        <p:nvGrpSpPr>
          <p:cNvPr id="47" name="Group 46">
            <a:extLst>
              <a:ext uri="{FF2B5EF4-FFF2-40B4-BE49-F238E27FC236}">
                <a16:creationId xmlns:a16="http://schemas.microsoft.com/office/drawing/2014/main" id="{46FCB69A-1303-4475-85DC-DC9C087BF763}"/>
              </a:ext>
            </a:extLst>
          </p:cNvPr>
          <p:cNvGrpSpPr/>
          <p:nvPr/>
        </p:nvGrpSpPr>
        <p:grpSpPr>
          <a:xfrm>
            <a:off x="3578189" y="4720480"/>
            <a:ext cx="1089089" cy="1532163"/>
            <a:chOff x="542777" y="2567451"/>
            <a:chExt cx="1199273" cy="1729111"/>
          </a:xfrm>
        </p:grpSpPr>
        <p:pic>
          <p:nvPicPr>
            <p:cNvPr id="48" name="Picture 47">
              <a:extLst>
                <a:ext uri="{FF2B5EF4-FFF2-40B4-BE49-F238E27FC236}">
                  <a16:creationId xmlns:a16="http://schemas.microsoft.com/office/drawing/2014/main" id="{CE39153D-F5C3-4E3A-8569-E04994DFF9E0}"/>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49" name="TextBox 48">
              <a:extLst>
                <a:ext uri="{FF2B5EF4-FFF2-40B4-BE49-F238E27FC236}">
                  <a16:creationId xmlns:a16="http://schemas.microsoft.com/office/drawing/2014/main" id="{31270B4C-E222-457F-812A-AC2FE34C19E2}"/>
                </a:ext>
              </a:extLst>
            </p:cNvPr>
            <p:cNvSpPr txBox="1"/>
            <p:nvPr/>
          </p:nvSpPr>
          <p:spPr>
            <a:xfrm>
              <a:off x="542777" y="3927230"/>
              <a:ext cx="1195754" cy="369332"/>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1.8kW</a:t>
              </a:r>
            </a:p>
          </p:txBody>
        </p:sp>
      </p:grpSp>
      <p:grpSp>
        <p:nvGrpSpPr>
          <p:cNvPr id="50" name="Group 49">
            <a:extLst>
              <a:ext uri="{FF2B5EF4-FFF2-40B4-BE49-F238E27FC236}">
                <a16:creationId xmlns:a16="http://schemas.microsoft.com/office/drawing/2014/main" id="{54713EA9-C698-48CA-81EB-7E97F6C627F6}"/>
              </a:ext>
            </a:extLst>
          </p:cNvPr>
          <p:cNvGrpSpPr/>
          <p:nvPr/>
        </p:nvGrpSpPr>
        <p:grpSpPr>
          <a:xfrm>
            <a:off x="441107" y="3140235"/>
            <a:ext cx="1089089" cy="1574231"/>
            <a:chOff x="542777" y="2567451"/>
            <a:chExt cx="1199273" cy="1776586"/>
          </a:xfrm>
        </p:grpSpPr>
        <p:pic>
          <p:nvPicPr>
            <p:cNvPr id="51" name="Picture 50">
              <a:extLst>
                <a:ext uri="{FF2B5EF4-FFF2-40B4-BE49-F238E27FC236}">
                  <a16:creationId xmlns:a16="http://schemas.microsoft.com/office/drawing/2014/main" id="{078AC8CC-D997-4F42-BDE5-4F447B3AA1CC}"/>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2" name="TextBox 51">
              <a:extLst>
                <a:ext uri="{FF2B5EF4-FFF2-40B4-BE49-F238E27FC236}">
                  <a16:creationId xmlns:a16="http://schemas.microsoft.com/office/drawing/2014/main" id="{D602EF14-37D1-4556-8335-80F15AFA9864}"/>
                </a:ext>
              </a:extLst>
            </p:cNvPr>
            <p:cNvSpPr txBox="1"/>
            <p:nvPr/>
          </p:nvSpPr>
          <p:spPr>
            <a:xfrm>
              <a:off x="542777" y="3927230"/>
              <a:ext cx="1195754" cy="416807"/>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3.6kW</a:t>
              </a:r>
            </a:p>
          </p:txBody>
        </p:sp>
      </p:grpSp>
      <p:grpSp>
        <p:nvGrpSpPr>
          <p:cNvPr id="53" name="Group 52">
            <a:extLst>
              <a:ext uri="{FF2B5EF4-FFF2-40B4-BE49-F238E27FC236}">
                <a16:creationId xmlns:a16="http://schemas.microsoft.com/office/drawing/2014/main" id="{75DF27E6-BF48-4361-B651-CDE0E38C7C1A}"/>
              </a:ext>
            </a:extLst>
          </p:cNvPr>
          <p:cNvGrpSpPr/>
          <p:nvPr/>
        </p:nvGrpSpPr>
        <p:grpSpPr>
          <a:xfrm>
            <a:off x="1486801" y="3137228"/>
            <a:ext cx="1089089" cy="1574231"/>
            <a:chOff x="542777" y="2567451"/>
            <a:chExt cx="1199273" cy="1776586"/>
          </a:xfrm>
        </p:grpSpPr>
        <p:pic>
          <p:nvPicPr>
            <p:cNvPr id="54" name="Picture 53">
              <a:extLst>
                <a:ext uri="{FF2B5EF4-FFF2-40B4-BE49-F238E27FC236}">
                  <a16:creationId xmlns:a16="http://schemas.microsoft.com/office/drawing/2014/main" id="{3E404556-0F31-4589-A0E1-A6118466D41D}"/>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55" name="TextBox 54">
              <a:extLst>
                <a:ext uri="{FF2B5EF4-FFF2-40B4-BE49-F238E27FC236}">
                  <a16:creationId xmlns:a16="http://schemas.microsoft.com/office/drawing/2014/main" id="{BCF13C2E-AAA4-4029-97CC-8934927D1DB5}"/>
                </a:ext>
              </a:extLst>
            </p:cNvPr>
            <p:cNvSpPr txBox="1"/>
            <p:nvPr/>
          </p:nvSpPr>
          <p:spPr>
            <a:xfrm>
              <a:off x="542777" y="3927230"/>
              <a:ext cx="1195754" cy="416807"/>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3.6kW</a:t>
              </a:r>
            </a:p>
          </p:txBody>
        </p:sp>
      </p:grpSp>
      <p:grpSp>
        <p:nvGrpSpPr>
          <p:cNvPr id="62" name="Group 61">
            <a:extLst>
              <a:ext uri="{FF2B5EF4-FFF2-40B4-BE49-F238E27FC236}">
                <a16:creationId xmlns:a16="http://schemas.microsoft.com/office/drawing/2014/main" id="{C85D3C16-6178-4FA5-B526-4F3238066166}"/>
              </a:ext>
            </a:extLst>
          </p:cNvPr>
          <p:cNvGrpSpPr/>
          <p:nvPr/>
        </p:nvGrpSpPr>
        <p:grpSpPr>
          <a:xfrm>
            <a:off x="441107" y="1566004"/>
            <a:ext cx="1089089" cy="1574231"/>
            <a:chOff x="542777" y="2567451"/>
            <a:chExt cx="1199273" cy="1776586"/>
          </a:xfrm>
        </p:grpSpPr>
        <p:pic>
          <p:nvPicPr>
            <p:cNvPr id="63" name="Picture 62">
              <a:extLst>
                <a:ext uri="{FF2B5EF4-FFF2-40B4-BE49-F238E27FC236}">
                  <a16:creationId xmlns:a16="http://schemas.microsoft.com/office/drawing/2014/main" id="{1F4E2F61-36A9-4AFE-A366-5183A4D38F08}"/>
                </a:ext>
              </a:extLst>
            </p:cNvPr>
            <p:cNvPicPr>
              <a:picLocks noChangeAspect="1"/>
            </p:cNvPicPr>
            <p:nvPr/>
          </p:nvPicPr>
          <p:blipFill>
            <a:blip r:embed="rId3"/>
            <a:stretch>
              <a:fillRect/>
            </a:stretch>
          </p:blipFill>
          <p:spPr>
            <a:xfrm>
              <a:off x="689318" y="2567451"/>
              <a:ext cx="1052732" cy="1359779"/>
            </a:xfrm>
            <a:prstGeom prst="rect">
              <a:avLst/>
            </a:prstGeom>
          </p:spPr>
        </p:pic>
        <p:sp>
          <p:nvSpPr>
            <p:cNvPr id="64" name="TextBox 63">
              <a:extLst>
                <a:ext uri="{FF2B5EF4-FFF2-40B4-BE49-F238E27FC236}">
                  <a16:creationId xmlns:a16="http://schemas.microsoft.com/office/drawing/2014/main" id="{103D55E3-6469-49EA-8FC6-2FD8CEF6BB58}"/>
                </a:ext>
              </a:extLst>
            </p:cNvPr>
            <p:cNvSpPr txBox="1"/>
            <p:nvPr/>
          </p:nvSpPr>
          <p:spPr>
            <a:xfrm>
              <a:off x="542777" y="3927230"/>
              <a:ext cx="1195754" cy="416807"/>
            </a:xfrm>
            <a:prstGeom prst="rect">
              <a:avLst/>
            </a:prstGeom>
            <a:noFill/>
          </p:spPr>
          <p:txBody>
            <a:bodyPr wrap="square" rtlCol="0">
              <a:spAutoFit/>
            </a:bodyPr>
            <a:lstStyle/>
            <a:p>
              <a:pPr algn="ctr"/>
              <a:r>
                <a:rPr lang="en-GB" b="1">
                  <a:solidFill>
                    <a:schemeClr val="accent2"/>
                  </a:solidFill>
                  <a:latin typeface="Century Gothic" panose="020B0502020202020204" pitchFamily="34" charset="0"/>
                </a:rPr>
                <a:t>7.2kW</a:t>
              </a:r>
            </a:p>
          </p:txBody>
        </p:sp>
      </p:grpSp>
      <p:grpSp>
        <p:nvGrpSpPr>
          <p:cNvPr id="65" name="Group 64">
            <a:extLst>
              <a:ext uri="{FF2B5EF4-FFF2-40B4-BE49-F238E27FC236}">
                <a16:creationId xmlns:a16="http://schemas.microsoft.com/office/drawing/2014/main" id="{55E70587-3CB9-4045-9291-16CFB0773E16}"/>
              </a:ext>
            </a:extLst>
          </p:cNvPr>
          <p:cNvGrpSpPr/>
          <p:nvPr/>
        </p:nvGrpSpPr>
        <p:grpSpPr>
          <a:xfrm>
            <a:off x="1486801" y="1562997"/>
            <a:ext cx="1089089" cy="1574231"/>
            <a:chOff x="542777" y="2567451"/>
            <a:chExt cx="1199273" cy="1776586"/>
          </a:xfrm>
        </p:grpSpPr>
        <p:pic>
          <p:nvPicPr>
            <p:cNvPr id="66" name="Picture 65">
              <a:extLst>
                <a:ext uri="{FF2B5EF4-FFF2-40B4-BE49-F238E27FC236}">
                  <a16:creationId xmlns:a16="http://schemas.microsoft.com/office/drawing/2014/main" id="{4B6C3296-B9E9-4A5F-9582-B6DF073BC480}"/>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67" name="TextBox 66">
              <a:extLst>
                <a:ext uri="{FF2B5EF4-FFF2-40B4-BE49-F238E27FC236}">
                  <a16:creationId xmlns:a16="http://schemas.microsoft.com/office/drawing/2014/main" id="{BE348FBD-3577-4D8B-8C3E-53967D5F4A23}"/>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4" name="Group 73">
            <a:extLst>
              <a:ext uri="{FF2B5EF4-FFF2-40B4-BE49-F238E27FC236}">
                <a16:creationId xmlns:a16="http://schemas.microsoft.com/office/drawing/2014/main" id="{DCB017F7-7516-4288-B15C-3F451E5D17ED}"/>
              </a:ext>
            </a:extLst>
          </p:cNvPr>
          <p:cNvGrpSpPr/>
          <p:nvPr/>
        </p:nvGrpSpPr>
        <p:grpSpPr>
          <a:xfrm>
            <a:off x="2572694" y="1562997"/>
            <a:ext cx="1089089" cy="1574231"/>
            <a:chOff x="542777" y="2567451"/>
            <a:chExt cx="1199273" cy="1776586"/>
          </a:xfrm>
        </p:grpSpPr>
        <p:pic>
          <p:nvPicPr>
            <p:cNvPr id="75" name="Picture 74">
              <a:extLst>
                <a:ext uri="{FF2B5EF4-FFF2-40B4-BE49-F238E27FC236}">
                  <a16:creationId xmlns:a16="http://schemas.microsoft.com/office/drawing/2014/main" id="{885A191C-4A5D-4463-BF53-CDBFBCDA5C9D}"/>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6" name="TextBox 75">
              <a:extLst>
                <a:ext uri="{FF2B5EF4-FFF2-40B4-BE49-F238E27FC236}">
                  <a16:creationId xmlns:a16="http://schemas.microsoft.com/office/drawing/2014/main" id="{5C75DA7E-ABBD-4A48-98FC-4E753BE69EA1}"/>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77" name="Group 76">
            <a:extLst>
              <a:ext uri="{FF2B5EF4-FFF2-40B4-BE49-F238E27FC236}">
                <a16:creationId xmlns:a16="http://schemas.microsoft.com/office/drawing/2014/main" id="{3C9CC827-33AB-4171-87FD-B5798AFDC99D}"/>
              </a:ext>
            </a:extLst>
          </p:cNvPr>
          <p:cNvGrpSpPr/>
          <p:nvPr/>
        </p:nvGrpSpPr>
        <p:grpSpPr>
          <a:xfrm>
            <a:off x="3625744" y="1562997"/>
            <a:ext cx="1089089" cy="1574231"/>
            <a:chOff x="542777" y="2567451"/>
            <a:chExt cx="1199273" cy="1776586"/>
          </a:xfrm>
        </p:grpSpPr>
        <p:pic>
          <p:nvPicPr>
            <p:cNvPr id="78" name="Picture 77">
              <a:extLst>
                <a:ext uri="{FF2B5EF4-FFF2-40B4-BE49-F238E27FC236}">
                  <a16:creationId xmlns:a16="http://schemas.microsoft.com/office/drawing/2014/main" id="{4ED2514A-092D-4066-BEFD-4544FF54BF85}"/>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79" name="TextBox 78">
              <a:extLst>
                <a:ext uri="{FF2B5EF4-FFF2-40B4-BE49-F238E27FC236}">
                  <a16:creationId xmlns:a16="http://schemas.microsoft.com/office/drawing/2014/main" id="{338B1BC2-B4FB-491D-9BEA-0781F408B8E0}"/>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0" name="Group 79">
            <a:extLst>
              <a:ext uri="{FF2B5EF4-FFF2-40B4-BE49-F238E27FC236}">
                <a16:creationId xmlns:a16="http://schemas.microsoft.com/office/drawing/2014/main" id="{99DFA36B-BF75-41BF-85C2-8330FA5C4B15}"/>
              </a:ext>
            </a:extLst>
          </p:cNvPr>
          <p:cNvGrpSpPr/>
          <p:nvPr/>
        </p:nvGrpSpPr>
        <p:grpSpPr>
          <a:xfrm>
            <a:off x="2572694" y="3140235"/>
            <a:ext cx="1089089" cy="1574231"/>
            <a:chOff x="542777" y="2567451"/>
            <a:chExt cx="1199273" cy="1776586"/>
          </a:xfrm>
        </p:grpSpPr>
        <p:pic>
          <p:nvPicPr>
            <p:cNvPr id="81" name="Picture 80">
              <a:extLst>
                <a:ext uri="{FF2B5EF4-FFF2-40B4-BE49-F238E27FC236}">
                  <a16:creationId xmlns:a16="http://schemas.microsoft.com/office/drawing/2014/main" id="{AB308A6C-E808-40E0-906C-22BFAB2A63C2}"/>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2" name="TextBox 81">
              <a:extLst>
                <a:ext uri="{FF2B5EF4-FFF2-40B4-BE49-F238E27FC236}">
                  <a16:creationId xmlns:a16="http://schemas.microsoft.com/office/drawing/2014/main" id="{C0A1CA83-9E75-4580-B303-824E340F361C}"/>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grpSp>
        <p:nvGrpSpPr>
          <p:cNvPr id="83" name="Group 82">
            <a:extLst>
              <a:ext uri="{FF2B5EF4-FFF2-40B4-BE49-F238E27FC236}">
                <a16:creationId xmlns:a16="http://schemas.microsoft.com/office/drawing/2014/main" id="{2DC95C2B-A173-438A-AF6D-62BB3EC63C6E}"/>
              </a:ext>
            </a:extLst>
          </p:cNvPr>
          <p:cNvGrpSpPr/>
          <p:nvPr/>
        </p:nvGrpSpPr>
        <p:grpSpPr>
          <a:xfrm>
            <a:off x="3625744" y="3140235"/>
            <a:ext cx="1089089" cy="1574231"/>
            <a:chOff x="542777" y="2567451"/>
            <a:chExt cx="1199273" cy="1776586"/>
          </a:xfrm>
        </p:grpSpPr>
        <p:pic>
          <p:nvPicPr>
            <p:cNvPr id="84" name="Picture 83">
              <a:extLst>
                <a:ext uri="{FF2B5EF4-FFF2-40B4-BE49-F238E27FC236}">
                  <a16:creationId xmlns:a16="http://schemas.microsoft.com/office/drawing/2014/main" id="{C98A276F-0C7A-451C-AFA9-2989B69DA4FF}"/>
                </a:ext>
              </a:extLst>
            </p:cNvPr>
            <p:cNvPicPr>
              <a:picLocks noChangeAspect="1"/>
            </p:cNvPicPr>
            <p:nvPr/>
          </p:nvPicPr>
          <p:blipFill>
            <a:blip r:embed="rId3">
              <a:duotone>
                <a:schemeClr val="accent4">
                  <a:shade val="45000"/>
                  <a:satMod val="135000"/>
                </a:schemeClr>
                <a:prstClr val="white"/>
              </a:duotone>
            </a:blip>
            <a:stretch>
              <a:fillRect/>
            </a:stretch>
          </p:blipFill>
          <p:spPr>
            <a:xfrm>
              <a:off x="689318" y="2567451"/>
              <a:ext cx="1052732" cy="1359779"/>
            </a:xfrm>
            <a:prstGeom prst="rect">
              <a:avLst/>
            </a:prstGeom>
          </p:spPr>
        </p:pic>
        <p:sp>
          <p:nvSpPr>
            <p:cNvPr id="85" name="TextBox 84">
              <a:extLst>
                <a:ext uri="{FF2B5EF4-FFF2-40B4-BE49-F238E27FC236}">
                  <a16:creationId xmlns:a16="http://schemas.microsoft.com/office/drawing/2014/main" id="{FCD5FC0B-F641-4794-BC0F-02D76D3EFA75}"/>
                </a:ext>
              </a:extLst>
            </p:cNvPr>
            <p:cNvSpPr txBox="1"/>
            <p:nvPr/>
          </p:nvSpPr>
          <p:spPr>
            <a:xfrm>
              <a:off x="542777" y="3927230"/>
              <a:ext cx="1195754" cy="416807"/>
            </a:xfrm>
            <a:prstGeom prst="rect">
              <a:avLst/>
            </a:prstGeom>
            <a:noFill/>
          </p:spPr>
          <p:txBody>
            <a:bodyPr wrap="square" rtlCol="0">
              <a:spAutoFit/>
            </a:bodyPr>
            <a:lstStyle/>
            <a:p>
              <a:pPr algn="ctr"/>
              <a:endParaRPr lang="en-GB" b="1">
                <a:solidFill>
                  <a:srgbClr val="ABB1AA"/>
                </a:solidFill>
                <a:latin typeface="Century Gothic" panose="020B0502020202020204" pitchFamily="34" charset="0"/>
              </a:endParaRPr>
            </a:p>
          </p:txBody>
        </p:sp>
      </p:grpSp>
      <p:sp>
        <p:nvSpPr>
          <p:cNvPr id="86" name="TextBox 85">
            <a:extLst>
              <a:ext uri="{FF2B5EF4-FFF2-40B4-BE49-F238E27FC236}">
                <a16:creationId xmlns:a16="http://schemas.microsoft.com/office/drawing/2014/main" id="{712DDDA7-AD9D-4DAD-9D1B-7547DBD6965E}"/>
              </a:ext>
            </a:extLst>
          </p:cNvPr>
          <p:cNvSpPr txBox="1"/>
          <p:nvPr/>
        </p:nvSpPr>
        <p:spPr>
          <a:xfrm>
            <a:off x="5490517" y="709887"/>
            <a:ext cx="6513594" cy="5509200"/>
          </a:xfrm>
          <a:prstGeom prst="rect">
            <a:avLst/>
          </a:prstGeom>
          <a:noFill/>
        </p:spPr>
        <p:txBody>
          <a:bodyPr wrap="square" rtlCol="0">
            <a:spAutoFit/>
          </a:bodyPr>
          <a:lstStyle/>
          <a:p>
            <a:pPr algn="ctr"/>
            <a:endParaRPr lang="en-US" sz="3200" dirty="0">
              <a:solidFill>
                <a:srgbClr val="00AC84"/>
              </a:solidFill>
            </a:endParaRPr>
          </a:p>
          <a:p>
            <a:pPr marL="285750" indent="-285750" algn="ctr">
              <a:buFont typeface="Arial" panose="020B0604020202020204" pitchFamily="34" charset="0"/>
              <a:buChar char="•"/>
            </a:pPr>
            <a:endParaRPr lang="en-US" sz="2800" dirty="0">
              <a:solidFill>
                <a:srgbClr val="00AC84"/>
              </a:solidFill>
            </a:endParaRPr>
          </a:p>
          <a:p>
            <a:r>
              <a:rPr lang="en-US" sz="2800" dirty="0">
                <a:solidFill>
                  <a:srgbClr val="00AC84"/>
                </a:solidFill>
                <a:latin typeface="Century Gothic" panose="020B0502020202020204" pitchFamily="34" charset="0"/>
              </a:rPr>
              <a:t>Allows ALMS for:</a:t>
            </a:r>
          </a:p>
          <a:p>
            <a:pPr marL="914400" lvl="1" indent="-457200">
              <a:buFont typeface="Arial" panose="020B0604020202020204" pitchFamily="34" charset="0"/>
              <a:buChar char="•"/>
            </a:pPr>
            <a:r>
              <a:rPr lang="en-US" sz="2400" dirty="0">
                <a:solidFill>
                  <a:srgbClr val="00AC84"/>
                </a:solidFill>
                <a:latin typeface="Century Gothic" panose="020B0502020202020204" pitchFamily="34" charset="0"/>
              </a:rPr>
              <a:t>Circuit sharing</a:t>
            </a:r>
          </a:p>
          <a:p>
            <a:pPr marL="914400" lvl="1" indent="-457200">
              <a:buFont typeface="Arial" panose="020B0604020202020204" pitchFamily="34" charset="0"/>
              <a:buChar char="•"/>
            </a:pPr>
            <a:r>
              <a:rPr lang="en-US" sz="2400" dirty="0">
                <a:solidFill>
                  <a:srgbClr val="00AC84"/>
                </a:solidFill>
                <a:latin typeface="Century Gothic" panose="020B0502020202020204" pitchFamily="34" charset="0"/>
              </a:rPr>
              <a:t>Panel sharing</a:t>
            </a:r>
          </a:p>
          <a:p>
            <a:pPr marL="914400" lvl="1" indent="-457200">
              <a:buFont typeface="Arial" panose="020B0604020202020204" pitchFamily="34" charset="0"/>
              <a:buChar char="•"/>
            </a:pPr>
            <a:r>
              <a:rPr lang="en-US" sz="2400" dirty="0">
                <a:solidFill>
                  <a:srgbClr val="00AC84"/>
                </a:solidFill>
                <a:latin typeface="Century Gothic" panose="020B0502020202020204" pitchFamily="34" charset="0"/>
              </a:rPr>
              <a:t>Transformer sharing</a:t>
            </a:r>
          </a:p>
          <a:p>
            <a:pPr marL="914400" lvl="1" indent="-457200">
              <a:buFont typeface="Arial" panose="020B0604020202020204" pitchFamily="34" charset="0"/>
              <a:buChar char="•"/>
            </a:pPr>
            <a:r>
              <a:rPr lang="en-US" sz="2400" dirty="0">
                <a:solidFill>
                  <a:srgbClr val="00AC84"/>
                </a:solidFill>
                <a:latin typeface="Century Gothic" panose="020B0502020202020204" pitchFamily="34" charset="0"/>
              </a:rPr>
              <a:t>Level 1 &amp; 2</a:t>
            </a:r>
          </a:p>
          <a:p>
            <a:pPr marL="914400" lvl="1" indent="-457200">
              <a:buFont typeface="Arial" panose="020B0604020202020204" pitchFamily="34" charset="0"/>
              <a:buChar char="•"/>
            </a:pPr>
            <a:r>
              <a:rPr lang="en-US" sz="2400" dirty="0">
                <a:solidFill>
                  <a:srgbClr val="00AC84"/>
                </a:solidFill>
                <a:latin typeface="Century Gothic" panose="020B0502020202020204" pitchFamily="34" charset="0"/>
              </a:rPr>
              <a:t>EV-ready &amp; EV Charging Stations</a:t>
            </a:r>
          </a:p>
          <a:p>
            <a:endParaRPr lang="en-US" sz="2800" dirty="0">
              <a:solidFill>
                <a:srgbClr val="00AC84"/>
              </a:solidFill>
              <a:latin typeface="Century Gothic" panose="020B0502020202020204" pitchFamily="34" charset="0"/>
            </a:endParaRPr>
          </a:p>
          <a:p>
            <a:endParaRPr lang="en-US" sz="2800" dirty="0">
              <a:solidFill>
                <a:srgbClr val="00AC84"/>
              </a:solidFill>
              <a:latin typeface="Century Gothic" panose="020B0502020202020204" pitchFamily="34" charset="0"/>
            </a:endParaRPr>
          </a:p>
          <a:p>
            <a:r>
              <a:rPr lang="en-US" sz="2800" dirty="0">
                <a:solidFill>
                  <a:srgbClr val="00AC84"/>
                </a:solidFill>
                <a:latin typeface="Century Gothic" panose="020B0502020202020204" pitchFamily="34" charset="0"/>
              </a:rPr>
              <a:t>Minimum Power Output 1.4kW per Station or Outlet</a:t>
            </a:r>
          </a:p>
          <a:p>
            <a:pPr marL="285750" indent="-285750" algn="ctr">
              <a:buFont typeface="Arial" panose="020B0604020202020204" pitchFamily="34" charset="0"/>
              <a:buChar char="•"/>
            </a:pPr>
            <a:endParaRPr lang="en-US" sz="3200" dirty="0">
              <a:solidFill>
                <a:srgbClr val="00AC84"/>
              </a:solidFill>
            </a:endParaRPr>
          </a:p>
        </p:txBody>
      </p:sp>
    </p:spTree>
    <p:extLst>
      <p:ext uri="{BB962C8B-B14F-4D97-AF65-F5344CB8AC3E}">
        <p14:creationId xmlns:p14="http://schemas.microsoft.com/office/powerpoint/2010/main" val="147750170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EV Plan Review and Inspection</a:t>
            </a:r>
          </a:p>
        </p:txBody>
      </p:sp>
    </p:spTree>
    <p:extLst>
      <p:ext uri="{BB962C8B-B14F-4D97-AF65-F5344CB8AC3E}">
        <p14:creationId xmlns:p14="http://schemas.microsoft.com/office/powerpoint/2010/main" val="280921258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E4D36-EBE2-4583-9FCD-023B5BD6AC62}"/>
              </a:ext>
            </a:extLst>
          </p:cNvPr>
          <p:cNvSpPr>
            <a:spLocks noGrp="1"/>
          </p:cNvSpPr>
          <p:nvPr>
            <p:ph type="title"/>
          </p:nvPr>
        </p:nvSpPr>
        <p:spPr/>
        <p:txBody>
          <a:bodyPr/>
          <a:lstStyle/>
          <a:p>
            <a:r>
              <a:rPr lang="en-GB" dirty="0"/>
              <a:t>EV </a:t>
            </a:r>
            <a:r>
              <a:rPr lang="en-GB" dirty="0">
                <a:ea typeface="+mj-lt"/>
                <a:cs typeface="+mj-lt"/>
              </a:rPr>
              <a:t>–</a:t>
            </a:r>
            <a:r>
              <a:rPr lang="en-GB" dirty="0"/>
              <a:t> Plan Review</a:t>
            </a:r>
            <a:endParaRPr lang="en-US" dirty="0"/>
          </a:p>
        </p:txBody>
      </p:sp>
      <p:sp>
        <p:nvSpPr>
          <p:cNvPr id="3" name="Content Placeholder 2">
            <a:extLst>
              <a:ext uri="{FF2B5EF4-FFF2-40B4-BE49-F238E27FC236}">
                <a16:creationId xmlns:a16="http://schemas.microsoft.com/office/drawing/2014/main" id="{A608B87B-86D5-4631-A1B4-AF7DBEFEB583}"/>
              </a:ext>
            </a:extLst>
          </p:cNvPr>
          <p:cNvSpPr>
            <a:spLocks noGrp="1"/>
          </p:cNvSpPr>
          <p:nvPr>
            <p:ph idx="1"/>
          </p:nvPr>
        </p:nvSpPr>
        <p:spPr>
          <a:xfrm>
            <a:off x="189270" y="1554255"/>
            <a:ext cx="4458929" cy="4351338"/>
          </a:xfrm>
        </p:spPr>
        <p:txBody>
          <a:bodyPr>
            <a:normAutofit/>
          </a:bodyPr>
          <a:lstStyle/>
          <a:p>
            <a:pPr marL="514350" indent="-514350" fontAlgn="base">
              <a:buFont typeface="+mj-lt"/>
              <a:buAutoNum type="arabicPeriod"/>
            </a:pPr>
            <a:r>
              <a:rPr lang="en-GB" dirty="0"/>
              <a:t>Review requirements on worksheet submitted by applicant</a:t>
            </a:r>
          </a:p>
          <a:p>
            <a:pPr marL="914400" lvl="1" indent="-457200" fontAlgn="base">
              <a:buFont typeface="+mj-lt"/>
              <a:buAutoNum type="alphaLcParenR"/>
            </a:pPr>
            <a:r>
              <a:rPr lang="en-GB" dirty="0"/>
              <a:t>Speed</a:t>
            </a:r>
          </a:p>
          <a:p>
            <a:pPr marL="914400" lvl="1" indent="-457200" fontAlgn="base">
              <a:buFont typeface="+mj-lt"/>
              <a:buAutoNum type="alphaLcParenR"/>
            </a:pPr>
            <a:r>
              <a:rPr lang="en-GB" dirty="0"/>
              <a:t>Readiness</a:t>
            </a:r>
          </a:p>
          <a:p>
            <a:pPr marL="914400" lvl="1" indent="-457200" fontAlgn="base">
              <a:buFont typeface="+mj-lt"/>
              <a:buAutoNum type="alphaLcParenR"/>
            </a:pPr>
            <a:r>
              <a:rPr lang="en-GB" dirty="0"/>
              <a:t>Number</a:t>
            </a:r>
          </a:p>
          <a:p>
            <a:pPr marL="914400" lvl="1" indent="-457200" fontAlgn="base">
              <a:buFont typeface="+mj-lt"/>
              <a:buAutoNum type="alphaLcParenR"/>
            </a:pPr>
            <a:endParaRPr lang="en-GB" dirty="0"/>
          </a:p>
          <a:p>
            <a:pPr marL="457200" indent="-457200" fontAlgn="base">
              <a:buFont typeface="+mj-lt"/>
              <a:buAutoNum type="arabicPeriod"/>
            </a:pPr>
            <a:r>
              <a:rPr lang="en-GB" dirty="0"/>
              <a:t>Check plans to count if it meets requirements</a:t>
            </a:r>
          </a:p>
          <a:p>
            <a:pPr fontAlgn="base"/>
            <a:endParaRPr lang="en-GB" dirty="0"/>
          </a:p>
          <a:p>
            <a:endParaRPr lang="en-GB" dirty="0"/>
          </a:p>
        </p:txBody>
      </p:sp>
      <p:pic>
        <p:nvPicPr>
          <p:cNvPr id="8" name="Picture 7">
            <a:extLst>
              <a:ext uri="{FF2B5EF4-FFF2-40B4-BE49-F238E27FC236}">
                <a16:creationId xmlns:a16="http://schemas.microsoft.com/office/drawing/2014/main" id="{F7F935C8-298A-4AA3-95AD-A3B7544AA0DC}"/>
              </a:ext>
            </a:extLst>
          </p:cNvPr>
          <p:cNvPicPr>
            <a:picLocks noChangeAspect="1"/>
          </p:cNvPicPr>
          <p:nvPr/>
        </p:nvPicPr>
        <p:blipFill>
          <a:blip r:embed="rId3"/>
          <a:stretch>
            <a:fillRect/>
          </a:stretch>
        </p:blipFill>
        <p:spPr>
          <a:xfrm>
            <a:off x="5277563" y="895285"/>
            <a:ext cx="6441203" cy="2143974"/>
          </a:xfrm>
          <a:prstGeom prst="rect">
            <a:avLst/>
          </a:prstGeom>
          <a:ln>
            <a:noFill/>
          </a:ln>
          <a:effectLst>
            <a:outerShdw blurRad="292100" dist="139700" dir="2700000" algn="tl" rotWithShape="0">
              <a:srgbClr val="333333">
                <a:alpha val="65000"/>
              </a:srgbClr>
            </a:outerShdw>
          </a:effectLst>
        </p:spPr>
      </p:pic>
      <p:pic>
        <p:nvPicPr>
          <p:cNvPr id="4" name="Picture 4" descr="A close up of a map&#10;&#10;Description generated with very high confidence">
            <a:extLst>
              <a:ext uri="{FF2B5EF4-FFF2-40B4-BE49-F238E27FC236}">
                <a16:creationId xmlns:a16="http://schemas.microsoft.com/office/drawing/2014/main" id="{C20273F0-97DB-4C74-B7D7-87A5FED72B7E}"/>
              </a:ext>
            </a:extLst>
          </p:cNvPr>
          <p:cNvPicPr>
            <a:picLocks noChangeAspect="1"/>
          </p:cNvPicPr>
          <p:nvPr/>
        </p:nvPicPr>
        <p:blipFill>
          <a:blip r:embed="rId4"/>
          <a:stretch>
            <a:fillRect/>
          </a:stretch>
        </p:blipFill>
        <p:spPr>
          <a:xfrm>
            <a:off x="6443813" y="3347772"/>
            <a:ext cx="4105563" cy="2700807"/>
          </a:xfrm>
          <a:prstGeom prst="rect">
            <a:avLst/>
          </a:prstGeom>
        </p:spPr>
      </p:pic>
    </p:spTree>
    <p:extLst>
      <p:ext uri="{BB962C8B-B14F-4D97-AF65-F5344CB8AC3E}">
        <p14:creationId xmlns:p14="http://schemas.microsoft.com/office/powerpoint/2010/main" val="383344648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0EE111C-E412-4653-8B4B-38ED04DB0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86170" y="2033453"/>
            <a:ext cx="2491762" cy="2491762"/>
          </a:xfrm>
          <a:prstGeom prst="rect">
            <a:avLst/>
          </a:prstGeom>
        </p:spPr>
      </p:pic>
      <p:sp>
        <p:nvSpPr>
          <p:cNvPr id="2" name="Title 1">
            <a:extLst>
              <a:ext uri="{FF2B5EF4-FFF2-40B4-BE49-F238E27FC236}">
                <a16:creationId xmlns:a16="http://schemas.microsoft.com/office/drawing/2014/main" id="{3E7E4D36-EBE2-4583-9FCD-023B5BD6AC62}"/>
              </a:ext>
            </a:extLst>
          </p:cNvPr>
          <p:cNvSpPr>
            <a:spLocks noGrp="1"/>
          </p:cNvSpPr>
          <p:nvPr>
            <p:ph type="title"/>
          </p:nvPr>
        </p:nvSpPr>
        <p:spPr>
          <a:xfrm>
            <a:off x="1066800" y="-84041"/>
            <a:ext cx="10058400" cy="1066011"/>
          </a:xfrm>
        </p:spPr>
        <p:txBody>
          <a:bodyPr/>
          <a:lstStyle/>
          <a:p>
            <a:r>
              <a:rPr lang="en-GB" dirty="0"/>
              <a:t>EV </a:t>
            </a:r>
            <a:r>
              <a:rPr lang="en-GB" dirty="0">
                <a:ea typeface="+mj-lt"/>
                <a:cs typeface="+mj-lt"/>
              </a:rPr>
              <a:t>–</a:t>
            </a:r>
            <a:r>
              <a:rPr lang="en-GB" dirty="0"/>
              <a:t> Inspection</a:t>
            </a:r>
          </a:p>
        </p:txBody>
      </p:sp>
      <p:sp>
        <p:nvSpPr>
          <p:cNvPr id="3" name="Content Placeholder 2">
            <a:extLst>
              <a:ext uri="{FF2B5EF4-FFF2-40B4-BE49-F238E27FC236}">
                <a16:creationId xmlns:a16="http://schemas.microsoft.com/office/drawing/2014/main" id="{A608B87B-86D5-4631-A1B4-AF7DBEFEB583}"/>
              </a:ext>
            </a:extLst>
          </p:cNvPr>
          <p:cNvSpPr>
            <a:spLocks noGrp="1"/>
          </p:cNvSpPr>
          <p:nvPr>
            <p:ph idx="1"/>
          </p:nvPr>
        </p:nvSpPr>
        <p:spPr>
          <a:xfrm>
            <a:off x="866139" y="1249789"/>
            <a:ext cx="10058400" cy="4358421"/>
          </a:xfrm>
        </p:spPr>
        <p:txBody>
          <a:bodyPr>
            <a:normAutofit/>
          </a:bodyPr>
          <a:lstStyle/>
          <a:p>
            <a:pPr marL="0" indent="0" fontAlgn="base">
              <a:buNone/>
            </a:pPr>
            <a:r>
              <a:rPr lang="en-GB" sz="2400" dirty="0">
                <a:solidFill>
                  <a:schemeClr val="accent2"/>
                </a:solidFill>
              </a:rPr>
              <a:t>Ensure installed equipment matches drawings </a:t>
            </a:r>
          </a:p>
          <a:p>
            <a:pPr fontAlgn="base"/>
            <a:endParaRPr lang="en-GB" dirty="0">
              <a:solidFill>
                <a:schemeClr val="accent2"/>
              </a:solidFill>
            </a:endParaRPr>
          </a:p>
          <a:p>
            <a:endParaRPr lang="en-GB" dirty="0">
              <a:solidFill>
                <a:schemeClr val="accent2"/>
              </a:solidFill>
            </a:endParaRPr>
          </a:p>
        </p:txBody>
      </p:sp>
      <p:pic>
        <p:nvPicPr>
          <p:cNvPr id="4" name="Picture 3">
            <a:extLst>
              <a:ext uri="{FF2B5EF4-FFF2-40B4-BE49-F238E27FC236}">
                <a16:creationId xmlns:a16="http://schemas.microsoft.com/office/drawing/2014/main" id="{0B57BF72-7790-44EE-9536-BDC5F7FAAA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43521" y="3650175"/>
            <a:ext cx="1868821" cy="2491761"/>
          </a:xfrm>
          <a:prstGeom prst="rect">
            <a:avLst/>
          </a:prstGeom>
        </p:spPr>
      </p:pic>
      <p:sp>
        <p:nvSpPr>
          <p:cNvPr id="7" name="Arrow: Right 6">
            <a:extLst>
              <a:ext uri="{FF2B5EF4-FFF2-40B4-BE49-F238E27FC236}">
                <a16:creationId xmlns:a16="http://schemas.microsoft.com/office/drawing/2014/main" id="{8FEC7CC6-632A-407F-B99C-498BCAF52D52}"/>
              </a:ext>
            </a:extLst>
          </p:cNvPr>
          <p:cNvSpPr/>
          <p:nvPr/>
        </p:nvSpPr>
        <p:spPr>
          <a:xfrm>
            <a:off x="4830417" y="3650175"/>
            <a:ext cx="1679713" cy="755395"/>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pic>
        <p:nvPicPr>
          <p:cNvPr id="6" name="Picture 8" descr="A close up of a map&#10;&#10;Description generated with very high confidence">
            <a:extLst>
              <a:ext uri="{FF2B5EF4-FFF2-40B4-BE49-F238E27FC236}">
                <a16:creationId xmlns:a16="http://schemas.microsoft.com/office/drawing/2014/main" id="{8C6AC0E7-617D-49D4-B085-8F3DCCCED99A}"/>
              </a:ext>
            </a:extLst>
          </p:cNvPr>
          <p:cNvPicPr>
            <a:picLocks noChangeAspect="1"/>
          </p:cNvPicPr>
          <p:nvPr/>
        </p:nvPicPr>
        <p:blipFill>
          <a:blip r:embed="rId5"/>
          <a:stretch>
            <a:fillRect/>
          </a:stretch>
        </p:blipFill>
        <p:spPr>
          <a:xfrm>
            <a:off x="233218" y="2448503"/>
            <a:ext cx="4671290" cy="3070262"/>
          </a:xfrm>
          <a:prstGeom prst="rect">
            <a:avLst/>
          </a:prstGeom>
        </p:spPr>
      </p:pic>
    </p:spTree>
    <p:extLst>
      <p:ext uri="{BB962C8B-B14F-4D97-AF65-F5344CB8AC3E}">
        <p14:creationId xmlns:p14="http://schemas.microsoft.com/office/powerpoint/2010/main" val="159576070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1627E-5B9D-492B-B79F-CD8A1958C637}"/>
              </a:ext>
            </a:extLst>
          </p:cNvPr>
          <p:cNvSpPr>
            <a:spLocks noGrp="1"/>
          </p:cNvSpPr>
          <p:nvPr>
            <p:ph type="title"/>
          </p:nvPr>
        </p:nvSpPr>
        <p:spPr/>
        <p:txBody>
          <a:bodyPr>
            <a:normAutofit/>
          </a:bodyPr>
          <a:lstStyle/>
          <a:p>
            <a:r>
              <a:rPr lang="en-GB" dirty="0"/>
              <a:t>Automated Load Management System</a:t>
            </a:r>
          </a:p>
        </p:txBody>
      </p:sp>
      <p:sp>
        <p:nvSpPr>
          <p:cNvPr id="4" name="Content Placeholder 2">
            <a:extLst>
              <a:ext uri="{FF2B5EF4-FFF2-40B4-BE49-F238E27FC236}">
                <a16:creationId xmlns:a16="http://schemas.microsoft.com/office/drawing/2014/main" id="{55E69F02-A688-4446-9F8A-961D66334F06}"/>
              </a:ext>
            </a:extLst>
          </p:cNvPr>
          <p:cNvSpPr>
            <a:spLocks noGrp="1"/>
          </p:cNvSpPr>
          <p:nvPr>
            <p:ph idx="1"/>
          </p:nvPr>
        </p:nvSpPr>
        <p:spPr>
          <a:xfrm>
            <a:off x="364168" y="1486460"/>
            <a:ext cx="4608761" cy="4522986"/>
          </a:xfrm>
        </p:spPr>
        <p:txBody>
          <a:bodyPr>
            <a:normAutofit/>
          </a:bodyPr>
          <a:lstStyle/>
          <a:p>
            <a:pPr marL="514350" indent="-514350" fontAlgn="base">
              <a:buFont typeface="+mj-lt"/>
              <a:buAutoNum type="arabicPeriod"/>
            </a:pPr>
            <a:r>
              <a:rPr lang="en-GB" dirty="0"/>
              <a:t>Confirm circuiting matches plans</a:t>
            </a:r>
          </a:p>
          <a:p>
            <a:pPr marL="514350" indent="-514350" fontAlgn="base">
              <a:buFont typeface="+mj-lt"/>
              <a:buAutoNum type="arabicPeriod"/>
            </a:pPr>
            <a:r>
              <a:rPr lang="en-GB" dirty="0"/>
              <a:t>Ensure load management is installed:</a:t>
            </a:r>
          </a:p>
          <a:p>
            <a:pPr marL="971550" lvl="1" indent="-514350" fontAlgn="base">
              <a:buFont typeface="+mj-lt"/>
              <a:buAutoNum type="arabicPeriod"/>
            </a:pPr>
            <a:r>
              <a:rPr lang="en-GB" dirty="0"/>
              <a:t>ALMS-capable EV Charging Stations</a:t>
            </a:r>
          </a:p>
          <a:p>
            <a:pPr marL="971550" lvl="1" indent="-514350" fontAlgn="base">
              <a:buFont typeface="+mj-lt"/>
              <a:buAutoNum type="arabicPeriod"/>
            </a:pPr>
            <a:r>
              <a:rPr lang="en-GB" dirty="0"/>
              <a:t>Special ALMS device for EV-ready outlets</a:t>
            </a:r>
          </a:p>
          <a:p>
            <a:endParaRPr lang="en-GB" dirty="0"/>
          </a:p>
        </p:txBody>
      </p:sp>
      <p:pic>
        <p:nvPicPr>
          <p:cNvPr id="2050" name="Picture 2">
            <a:extLst>
              <a:ext uri="{FF2B5EF4-FFF2-40B4-BE49-F238E27FC236}">
                <a16:creationId xmlns:a16="http://schemas.microsoft.com/office/drawing/2014/main" id="{BB16BD91-B4F4-4B43-88C1-E054B71D7E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2361" y="1578123"/>
            <a:ext cx="4675456" cy="443132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96C063D-8592-4601-AB16-6548F1DA1D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51394" y="2598030"/>
            <a:ext cx="1793631" cy="2391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36209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4C3CC7-2C3B-4B1A-B5C1-08AB574725A6}"/>
              </a:ext>
            </a:extLst>
          </p:cNvPr>
          <p:cNvSpPr>
            <a:spLocks noGrp="1"/>
          </p:cNvSpPr>
          <p:nvPr>
            <p:ph type="title"/>
          </p:nvPr>
        </p:nvSpPr>
        <p:spPr>
          <a:xfrm>
            <a:off x="509016" y="919212"/>
            <a:ext cx="2764536" cy="2018541"/>
          </a:xfrm>
        </p:spPr>
        <p:txBody>
          <a:bodyPr>
            <a:normAutofit/>
          </a:bodyPr>
          <a:lstStyle/>
          <a:p>
            <a:r>
              <a:rPr lang="en-US" dirty="0"/>
              <a:t>Electric Vehicles Exercise</a:t>
            </a:r>
          </a:p>
        </p:txBody>
      </p:sp>
      <p:sp>
        <p:nvSpPr>
          <p:cNvPr id="2" name="Content Placeholder 1">
            <a:extLst>
              <a:ext uri="{FF2B5EF4-FFF2-40B4-BE49-F238E27FC236}">
                <a16:creationId xmlns:a16="http://schemas.microsoft.com/office/drawing/2014/main" id="{48DA817A-55E8-4001-8F5C-C18AA9272F75}"/>
              </a:ext>
            </a:extLst>
          </p:cNvPr>
          <p:cNvSpPr>
            <a:spLocks noGrp="1"/>
          </p:cNvSpPr>
          <p:nvPr>
            <p:ph idx="1"/>
          </p:nvPr>
        </p:nvSpPr>
        <p:spPr>
          <a:xfrm>
            <a:off x="4063972" y="812256"/>
            <a:ext cx="7080278" cy="5812280"/>
          </a:xfrm>
        </p:spPr>
        <p:txBody>
          <a:bodyPr>
            <a:normAutofit/>
          </a:bodyPr>
          <a:lstStyle/>
          <a:p>
            <a:pPr marL="0" indent="0">
              <a:buNone/>
            </a:pPr>
            <a:r>
              <a:rPr lang="en-US" dirty="0"/>
              <a:t>Review Multifamily Residential Plan Set and Nonresidential Plan Set for Compliance </a:t>
            </a:r>
          </a:p>
          <a:p>
            <a:pPr marL="514350" indent="-514350">
              <a:buFont typeface="+mj-lt"/>
              <a:buAutoNum type="arabicPeriod"/>
            </a:pPr>
            <a:r>
              <a:rPr lang="en-US" dirty="0"/>
              <a:t>Review Code</a:t>
            </a:r>
          </a:p>
          <a:p>
            <a:pPr marL="514350" indent="-514350">
              <a:buFont typeface="+mj-lt"/>
              <a:buAutoNum type="arabicPeriod"/>
            </a:pPr>
            <a:r>
              <a:rPr lang="en-US" dirty="0"/>
              <a:t>Look at Checklist and Plans together to verify compliance</a:t>
            </a:r>
          </a:p>
          <a:p>
            <a:pPr marL="514350" indent="-514350">
              <a:buFont typeface="+mj-lt"/>
              <a:buAutoNum type="arabicPeriod"/>
            </a:pPr>
            <a:r>
              <a:rPr lang="en-US" dirty="0"/>
              <a:t>Discuss Field Verification</a:t>
            </a:r>
          </a:p>
          <a:p>
            <a:pPr marL="0" indent="0">
              <a:buNone/>
            </a:pPr>
            <a:r>
              <a:rPr lang="en-US" sz="1800" b="1" dirty="0"/>
              <a:t>Preparation: </a:t>
            </a:r>
            <a:r>
              <a:rPr lang="en-US" sz="1800" dirty="0"/>
              <a:t>Can you look at the presentation AND the checklist simultaneously?  The checklist can be a hard copy.</a:t>
            </a:r>
          </a:p>
          <a:p>
            <a:pPr marL="0" indent="0">
              <a:buNone/>
            </a:pPr>
            <a:r>
              <a:rPr lang="en-US" sz="1800" b="1" dirty="0"/>
              <a:t>Note: </a:t>
            </a:r>
            <a:r>
              <a:rPr lang="en-US" sz="1800" dirty="0"/>
              <a:t>The checklists are empty for you to use.  These will be submitted by application and there could be discrepancies between this submission and the plans- so use both! </a:t>
            </a:r>
          </a:p>
        </p:txBody>
      </p:sp>
    </p:spTree>
    <p:extLst>
      <p:ext uri="{BB962C8B-B14F-4D97-AF65-F5344CB8AC3E}">
        <p14:creationId xmlns:p14="http://schemas.microsoft.com/office/powerpoint/2010/main" val="36334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887-9F86-42F6-B080-7BDBF0DB458B}"/>
              </a:ext>
            </a:extLst>
          </p:cNvPr>
          <p:cNvSpPr>
            <a:spLocks noGrp="1"/>
          </p:cNvSpPr>
          <p:nvPr>
            <p:ph type="title"/>
          </p:nvPr>
        </p:nvSpPr>
        <p:spPr>
          <a:xfrm>
            <a:off x="625549" y="279157"/>
            <a:ext cx="11353800" cy="940044"/>
          </a:xfrm>
        </p:spPr>
        <p:txBody>
          <a:bodyPr>
            <a:normAutofit fontScale="90000"/>
          </a:bodyPr>
          <a:lstStyle/>
          <a:p>
            <a:r>
              <a:rPr lang="en-GB" dirty="0"/>
              <a:t>What is a Reach Code that drives to GHG reductions?</a:t>
            </a:r>
          </a:p>
        </p:txBody>
      </p:sp>
      <p:sp>
        <p:nvSpPr>
          <p:cNvPr id="6" name="Content Placeholder 2">
            <a:extLst>
              <a:ext uri="{FF2B5EF4-FFF2-40B4-BE49-F238E27FC236}">
                <a16:creationId xmlns:a16="http://schemas.microsoft.com/office/drawing/2014/main" id="{3021BD1F-3FDD-461A-8810-406826BF52CB}"/>
              </a:ext>
            </a:extLst>
          </p:cNvPr>
          <p:cNvSpPr txBox="1">
            <a:spLocks/>
          </p:cNvSpPr>
          <p:nvPr/>
        </p:nvSpPr>
        <p:spPr>
          <a:xfrm>
            <a:off x="838200" y="1547630"/>
            <a:ext cx="5146590" cy="5432296"/>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76200" lvl="1" indent="0">
              <a:lnSpc>
                <a:spcPct val="90000"/>
              </a:lnSpc>
              <a:spcBef>
                <a:spcPts val="1000"/>
              </a:spcBef>
              <a:buFont typeface="Wingdings" charset="2"/>
              <a:buNone/>
            </a:pPr>
            <a:r>
              <a:rPr lang="en-GB" sz="3600" b="1" dirty="0">
                <a:solidFill>
                  <a:srgbClr val="006FBA"/>
                </a:solidFill>
                <a:latin typeface="Calibri Light"/>
                <a:cs typeface="Calibri Light"/>
              </a:rPr>
              <a:t>Minimum Base Code</a:t>
            </a:r>
            <a:endParaRPr lang="en-GB" sz="3600" dirty="0">
              <a:solidFill>
                <a:srgbClr val="7F7F7F"/>
              </a:solidFill>
            </a:endParaRPr>
          </a:p>
          <a:p>
            <a:pPr marL="571500" lvl="1" indent="-495300">
              <a:lnSpc>
                <a:spcPct val="90000"/>
              </a:lnSpc>
              <a:spcBef>
                <a:spcPts val="1000"/>
              </a:spcBef>
            </a:pPr>
            <a:r>
              <a:rPr lang="en-GB" sz="2600" dirty="0">
                <a:solidFill>
                  <a:srgbClr val="7F7F7F"/>
                </a:solidFill>
              </a:rPr>
              <a:t>Sets minimum levels of efficiency for building design and construction</a:t>
            </a:r>
          </a:p>
        </p:txBody>
      </p:sp>
      <p:pic>
        <p:nvPicPr>
          <p:cNvPr id="7" name="Picture 6">
            <a:extLst>
              <a:ext uri="{FF2B5EF4-FFF2-40B4-BE49-F238E27FC236}">
                <a16:creationId xmlns:a16="http://schemas.microsoft.com/office/drawing/2014/main" id="{1052BE31-312E-4104-989A-0AF13183CE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77748" y="3566513"/>
            <a:ext cx="2325859" cy="2547432"/>
          </a:xfrm>
          <a:prstGeom prst="rect">
            <a:avLst/>
          </a:prstGeom>
        </p:spPr>
      </p:pic>
      <p:sp>
        <p:nvSpPr>
          <p:cNvPr id="8" name="Content Placeholder 2">
            <a:extLst>
              <a:ext uri="{FF2B5EF4-FFF2-40B4-BE49-F238E27FC236}">
                <a16:creationId xmlns:a16="http://schemas.microsoft.com/office/drawing/2014/main" id="{F8AD05FD-7C78-49D6-A278-4358B43C60A4}"/>
              </a:ext>
            </a:extLst>
          </p:cNvPr>
          <p:cNvSpPr txBox="1">
            <a:spLocks/>
          </p:cNvSpPr>
          <p:nvPr/>
        </p:nvSpPr>
        <p:spPr>
          <a:xfrm>
            <a:off x="6553200" y="1547631"/>
            <a:ext cx="5189838" cy="4954232"/>
          </a:xfrm>
          <a:prstGeom prst="rect">
            <a:avLst/>
          </a:prstGeom>
        </p:spPr>
        <p:txBody>
          <a:bodyPr vert="horz" lIns="91440" tIns="45720" rIns="91440" bIns="45720" rtlCol="0" anchor="t">
            <a:noAutofit/>
          </a:bodyPr>
          <a:lstStyle>
            <a:lvl1pPr marL="284163" indent="-284163" algn="l" defTabSz="914400" rtl="0" eaLnBrk="1" latinLnBrk="0" hangingPunct="1">
              <a:lnSpc>
                <a:spcPct val="100000"/>
              </a:lnSpc>
              <a:spcBef>
                <a:spcPts val="1000"/>
              </a:spcBef>
              <a:buFont typeface="Arial" panose="020B0604020202020204" pitchFamily="34" charset="0"/>
              <a:buChar char="•"/>
              <a:tabLst>
                <a:tab pos="457200" algn="l"/>
              </a:tabLst>
              <a:defRPr lang="en-US" sz="3200" b="0" i="0" kern="1200" dirty="0" smtClean="0">
                <a:solidFill>
                  <a:schemeClr val="tx2"/>
                </a:solidFill>
                <a:latin typeface="Arial" charset="0"/>
                <a:ea typeface="Arial" charset="0"/>
                <a:cs typeface="Arial" charset="0"/>
              </a:defRPr>
            </a:lvl1pPr>
            <a:lvl2pPr marL="744538" indent="-287338" algn="l" defTabSz="914400" rtl="0" eaLnBrk="1" latinLnBrk="0" hangingPunct="1">
              <a:lnSpc>
                <a:spcPct val="100000"/>
              </a:lnSpc>
              <a:spcBef>
                <a:spcPts val="500"/>
              </a:spcBef>
              <a:buFont typeface="Arial" panose="020B0604020202020204" pitchFamily="34" charset="0"/>
              <a:buChar char="•"/>
              <a:defRPr lang="en-US" sz="3200" b="0" i="0" kern="1200" dirty="0" smtClean="0">
                <a:solidFill>
                  <a:schemeClr val="tx2"/>
                </a:solidFill>
                <a:latin typeface="Arial" charset="0"/>
                <a:ea typeface="Arial" charset="0"/>
                <a:cs typeface="Arial" charset="0"/>
              </a:defRPr>
            </a:lvl2pPr>
            <a:lvl3pPr marL="1201738" indent="-287338" algn="l" defTabSz="914400" rtl="0" eaLnBrk="1" latinLnBrk="0" hangingPunct="1">
              <a:lnSpc>
                <a:spcPct val="100000"/>
              </a:lnSpc>
              <a:spcBef>
                <a:spcPts val="500"/>
              </a:spcBef>
              <a:buFontTx/>
              <a:buChar char="-"/>
              <a:defRPr lang="en-US" sz="2800" b="0" i="0" kern="1200" dirty="0" smtClean="0">
                <a:solidFill>
                  <a:schemeClr val="tx2"/>
                </a:solidFill>
                <a:latin typeface="Arial" charset="0"/>
                <a:ea typeface="Arial" charset="0"/>
                <a:cs typeface="Arial" charset="0"/>
              </a:defRPr>
            </a:lvl3pPr>
            <a:lvl4pPr marL="1658938" indent="-287338" algn="l" defTabSz="914400" rtl="0" eaLnBrk="1" latinLnBrk="0" hangingPunct="1">
              <a:lnSpc>
                <a:spcPct val="100000"/>
              </a:lnSpc>
              <a:spcBef>
                <a:spcPts val="500"/>
              </a:spcBef>
              <a:buFont typeface="Arial" panose="020B0604020202020204" pitchFamily="34" charset="0"/>
              <a:buChar char="•"/>
              <a:defRPr lang="en-US" sz="2800" b="0" i="0" kern="1200" dirty="0" smtClean="0">
                <a:solidFill>
                  <a:schemeClr val="tx2"/>
                </a:solidFill>
                <a:latin typeface="Arial" charset="0"/>
                <a:ea typeface="Arial" charset="0"/>
                <a:cs typeface="Arial" charset="0"/>
              </a:defRPr>
            </a:lvl4pPr>
            <a:lvl5pPr marL="2116138" indent="-287338" algn="l" defTabSz="914400" rtl="0" eaLnBrk="1" latinLnBrk="0" hangingPunct="1">
              <a:lnSpc>
                <a:spcPct val="100000"/>
              </a:lnSpc>
              <a:spcBef>
                <a:spcPts val="500"/>
              </a:spcBef>
              <a:buFontTx/>
              <a:buChar char="-"/>
              <a:defRPr lang="en-US" sz="2400" b="0" i="0" kern="1200" dirty="0">
                <a:solidFill>
                  <a:schemeClr val="tx2"/>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76200" lvl="1" indent="0">
              <a:lnSpc>
                <a:spcPct val="90000"/>
              </a:lnSpc>
              <a:spcBef>
                <a:spcPts val="1000"/>
              </a:spcBef>
              <a:buNone/>
            </a:pPr>
            <a:r>
              <a:rPr lang="en-GB" sz="3600" b="1" dirty="0">
                <a:solidFill>
                  <a:srgbClr val="006FBA"/>
                </a:solidFill>
                <a:latin typeface="Calibri Light"/>
                <a:cs typeface="Arial"/>
              </a:rPr>
              <a:t>Reach Code</a:t>
            </a:r>
          </a:p>
          <a:p>
            <a:pPr marL="571500" lvl="1" indent="-495300">
              <a:lnSpc>
                <a:spcPct val="90000"/>
              </a:lnSpc>
              <a:spcBef>
                <a:spcPts val="1000"/>
              </a:spcBef>
            </a:pPr>
            <a:r>
              <a:rPr lang="en-GB" sz="2600" dirty="0">
                <a:solidFill>
                  <a:srgbClr val="7F7F7F"/>
                </a:solidFill>
                <a:latin typeface="+mn-lt"/>
                <a:cs typeface="Arial"/>
              </a:rPr>
              <a:t>Overlays the base code</a:t>
            </a:r>
          </a:p>
          <a:p>
            <a:pPr marL="571500" lvl="1" indent="-495300">
              <a:lnSpc>
                <a:spcPct val="90000"/>
              </a:lnSpc>
              <a:spcBef>
                <a:spcPts val="1000"/>
              </a:spcBef>
            </a:pPr>
            <a:r>
              <a:rPr lang="en-GB" sz="2600" dirty="0">
                <a:solidFill>
                  <a:srgbClr val="7F7F7F"/>
                </a:solidFill>
                <a:latin typeface="+mn-lt"/>
                <a:ea typeface="+mn-ea"/>
                <a:cs typeface="+mn-cs"/>
              </a:rPr>
              <a:t>Includes additional requirements, such as:</a:t>
            </a:r>
            <a:endParaRPr lang="en-GB" sz="2600" dirty="0">
              <a:solidFill>
                <a:srgbClr val="7F7F7F"/>
              </a:solidFill>
              <a:latin typeface="+mn-lt"/>
              <a:ea typeface="+mn-ea"/>
              <a:cs typeface="Calibri"/>
            </a:endParaRPr>
          </a:p>
          <a:p>
            <a:pPr marL="1028700" lvl="2" indent="-495300">
              <a:lnSpc>
                <a:spcPct val="90000"/>
              </a:lnSpc>
              <a:spcBef>
                <a:spcPts val="1000"/>
              </a:spcBef>
              <a:buFont typeface="Courier New" panose="02070309020205020404" pitchFamily="49" charset="0"/>
              <a:buChar char="o"/>
            </a:pPr>
            <a:r>
              <a:rPr lang="en-GB" sz="2400" dirty="0">
                <a:solidFill>
                  <a:srgbClr val="7F7F7F"/>
                </a:solidFill>
                <a:latin typeface="+mn-lt"/>
                <a:ea typeface="+mn-ea"/>
                <a:cs typeface="+mn-cs"/>
              </a:rPr>
              <a:t>Energy efficiency</a:t>
            </a:r>
            <a:endParaRPr lang="en-GB" sz="2400" dirty="0">
              <a:solidFill>
                <a:srgbClr val="7F7F7F"/>
              </a:solidFill>
              <a:latin typeface="+mn-lt"/>
              <a:ea typeface="+mn-ea"/>
              <a:cs typeface="Calibri"/>
            </a:endParaRPr>
          </a:p>
          <a:p>
            <a:pPr marL="1028700" lvl="2" indent="-495300">
              <a:lnSpc>
                <a:spcPct val="90000"/>
              </a:lnSpc>
              <a:spcBef>
                <a:spcPts val="1000"/>
              </a:spcBef>
              <a:buFont typeface="Courier New" panose="02070309020205020404" pitchFamily="49" charset="0"/>
              <a:buChar char="o"/>
            </a:pPr>
            <a:r>
              <a:rPr lang="en-GB" sz="2400" dirty="0">
                <a:solidFill>
                  <a:srgbClr val="7F7F7F"/>
                </a:solidFill>
                <a:latin typeface="+mn-lt"/>
                <a:ea typeface="+mn-ea"/>
                <a:cs typeface="+mn-cs"/>
              </a:rPr>
              <a:t>Water efficiency</a:t>
            </a:r>
            <a:endParaRPr lang="en-GB" sz="2400" dirty="0">
              <a:solidFill>
                <a:srgbClr val="7F7F7F"/>
              </a:solidFill>
              <a:latin typeface="+mn-lt"/>
              <a:ea typeface="+mn-ea"/>
              <a:cs typeface="Calibri"/>
            </a:endParaRPr>
          </a:p>
          <a:p>
            <a:pPr marL="1028700" lvl="2" indent="-495300">
              <a:lnSpc>
                <a:spcPct val="90000"/>
              </a:lnSpc>
              <a:spcBef>
                <a:spcPts val="1000"/>
              </a:spcBef>
              <a:buFont typeface="Courier New" panose="02070309020205020404" pitchFamily="49" charset="0"/>
              <a:buChar char="o"/>
            </a:pPr>
            <a:r>
              <a:rPr lang="en-GB" sz="2400" b="1" dirty="0">
                <a:solidFill>
                  <a:schemeClr val="accent1"/>
                </a:solidFill>
                <a:latin typeface="+mn-lt"/>
                <a:ea typeface="+mn-ea"/>
                <a:cs typeface="+mn-cs"/>
              </a:rPr>
              <a:t>Electrification</a:t>
            </a:r>
            <a:endParaRPr lang="en-GB" sz="2400" b="1" dirty="0">
              <a:solidFill>
                <a:schemeClr val="accent1"/>
              </a:solidFill>
              <a:latin typeface="+mn-lt"/>
              <a:ea typeface="+mn-ea"/>
              <a:cs typeface="Calibri"/>
            </a:endParaRPr>
          </a:p>
          <a:p>
            <a:pPr marL="1028700" lvl="2" indent="-495300">
              <a:lnSpc>
                <a:spcPct val="90000"/>
              </a:lnSpc>
              <a:spcBef>
                <a:spcPts val="1000"/>
              </a:spcBef>
              <a:buFont typeface="Courier New" panose="02070309020205020404" pitchFamily="49" charset="0"/>
              <a:buChar char="o"/>
            </a:pPr>
            <a:r>
              <a:rPr lang="en-GB" sz="2400" b="1" dirty="0">
                <a:solidFill>
                  <a:schemeClr val="accent1"/>
                </a:solidFill>
                <a:latin typeface="+mn-lt"/>
                <a:ea typeface="+mn-ea"/>
                <a:cs typeface="+mn-cs"/>
              </a:rPr>
              <a:t>Electric Vehicle (EV) charging infrastructure</a:t>
            </a:r>
            <a:endParaRPr lang="en-GB" sz="2400" b="1" dirty="0">
              <a:solidFill>
                <a:schemeClr val="accent1"/>
              </a:solidFill>
              <a:latin typeface="+mn-lt"/>
              <a:ea typeface="+mn-ea"/>
              <a:cs typeface="Calibri"/>
            </a:endParaRPr>
          </a:p>
        </p:txBody>
      </p:sp>
    </p:spTree>
    <p:extLst>
      <p:ext uri="{BB962C8B-B14F-4D97-AF65-F5344CB8AC3E}">
        <p14:creationId xmlns:p14="http://schemas.microsoft.com/office/powerpoint/2010/main" val="18061236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1152" y="4352668"/>
            <a:ext cx="10460503" cy="1685473"/>
          </a:xfrm>
        </p:spPr>
        <p:txBody>
          <a:bodyPr/>
          <a:lstStyle/>
          <a:p>
            <a:r>
              <a:rPr lang="en-US" dirty="0">
                <a:solidFill>
                  <a:schemeClr val="bg1"/>
                </a:solidFill>
              </a:rPr>
              <a:t>EV Exercise- Multifamily</a:t>
            </a:r>
          </a:p>
        </p:txBody>
      </p:sp>
    </p:spTree>
    <p:extLst>
      <p:ext uri="{BB962C8B-B14F-4D97-AF65-F5344CB8AC3E}">
        <p14:creationId xmlns:p14="http://schemas.microsoft.com/office/powerpoint/2010/main" val="131962588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11B53D-D4C7-49FF-A60B-C28782A78D54}"/>
              </a:ext>
            </a:extLst>
          </p:cNvPr>
          <p:cNvSpPr>
            <a:spLocks noGrp="1"/>
          </p:cNvSpPr>
          <p:nvPr>
            <p:ph type="title"/>
          </p:nvPr>
        </p:nvSpPr>
        <p:spPr>
          <a:xfrm>
            <a:off x="178308" y="182880"/>
            <a:ext cx="3136392" cy="2523744"/>
          </a:xfrm>
        </p:spPr>
        <p:txBody>
          <a:bodyPr>
            <a:normAutofit/>
          </a:bodyPr>
          <a:lstStyle/>
          <a:p>
            <a:r>
              <a:rPr lang="en-US" dirty="0"/>
              <a:t>Multifamily</a:t>
            </a:r>
            <a:br>
              <a:rPr lang="en-US" dirty="0"/>
            </a:br>
            <a:r>
              <a:rPr lang="en-US" sz="2400" dirty="0">
                <a:solidFill>
                  <a:srgbClr val="00B0F0"/>
                </a:solidFill>
              </a:rPr>
              <a:t>(Ordinance </a:t>
            </a:r>
            <a:r>
              <a:rPr lang="en-US" sz="2400" dirty="0" err="1">
                <a:solidFill>
                  <a:srgbClr val="00B0F0"/>
                </a:solidFill>
              </a:rPr>
              <a:t>No.XXXX</a:t>
            </a:r>
            <a:r>
              <a:rPr lang="en-US" sz="2400" dirty="0">
                <a:solidFill>
                  <a:srgbClr val="00B0F0"/>
                </a:solidFill>
              </a:rPr>
              <a:t>)</a:t>
            </a:r>
            <a:r>
              <a:rPr lang="en-US" dirty="0"/>
              <a:t>	</a:t>
            </a:r>
          </a:p>
        </p:txBody>
      </p:sp>
      <p:sp>
        <p:nvSpPr>
          <p:cNvPr id="5" name="Content Placeholder 4">
            <a:extLst>
              <a:ext uri="{FF2B5EF4-FFF2-40B4-BE49-F238E27FC236}">
                <a16:creationId xmlns:a16="http://schemas.microsoft.com/office/drawing/2014/main" id="{672CA93D-9CBF-4BF2-AD4E-F4F77407F44D}"/>
              </a:ext>
            </a:extLst>
          </p:cNvPr>
          <p:cNvSpPr>
            <a:spLocks noGrp="1"/>
          </p:cNvSpPr>
          <p:nvPr>
            <p:ph idx="1"/>
          </p:nvPr>
        </p:nvSpPr>
        <p:spPr>
          <a:xfrm>
            <a:off x="89409" y="2706624"/>
            <a:ext cx="3072892" cy="3968496"/>
          </a:xfrm>
        </p:spPr>
        <p:txBody>
          <a:bodyPr>
            <a:normAutofit/>
          </a:bodyPr>
          <a:lstStyle/>
          <a:p>
            <a:r>
              <a:rPr lang="en-US" sz="2400" dirty="0">
                <a:solidFill>
                  <a:schemeClr val="bg1"/>
                </a:solidFill>
              </a:rPr>
              <a:t>All-electric or mixed-fuel? </a:t>
            </a:r>
          </a:p>
          <a:p>
            <a:r>
              <a:rPr lang="en-US" sz="2400" dirty="0">
                <a:solidFill>
                  <a:schemeClr val="bg1"/>
                </a:solidFill>
              </a:rPr>
              <a:t>Plan Review</a:t>
            </a:r>
          </a:p>
          <a:p>
            <a:pPr lvl="1"/>
            <a:r>
              <a:rPr lang="en-US" sz="2400" dirty="0">
                <a:solidFill>
                  <a:schemeClr val="bg1"/>
                </a:solidFill>
              </a:rPr>
              <a:t>Electric Vehicles? </a:t>
            </a:r>
          </a:p>
          <a:p>
            <a:r>
              <a:rPr lang="en-US" sz="2400" dirty="0">
                <a:solidFill>
                  <a:schemeClr val="bg1"/>
                </a:solidFill>
              </a:rPr>
              <a:t>Inspection </a:t>
            </a:r>
          </a:p>
          <a:p>
            <a:pPr lvl="1"/>
            <a:r>
              <a:rPr lang="en-US" sz="2400" dirty="0">
                <a:solidFill>
                  <a:schemeClr val="bg1"/>
                </a:solidFill>
              </a:rPr>
              <a:t>Discuss </a:t>
            </a:r>
          </a:p>
          <a:p>
            <a:pPr marL="457200" lvl="1" indent="0">
              <a:buNone/>
            </a:pPr>
            <a:endParaRPr lang="en-US" sz="2400" dirty="0">
              <a:solidFill>
                <a:schemeClr val="bg1"/>
              </a:solidFill>
            </a:endParaRPr>
          </a:p>
          <a:p>
            <a:endParaRPr lang="en-US" sz="2400" dirty="0">
              <a:solidFill>
                <a:schemeClr val="bg1"/>
              </a:solidFill>
            </a:endParaRPr>
          </a:p>
        </p:txBody>
      </p:sp>
      <p:graphicFrame>
        <p:nvGraphicFramePr>
          <p:cNvPr id="9" name="Table 4">
            <a:extLst>
              <a:ext uri="{FF2B5EF4-FFF2-40B4-BE49-F238E27FC236}">
                <a16:creationId xmlns:a16="http://schemas.microsoft.com/office/drawing/2014/main" id="{5F40499E-5AF9-44E6-8B73-EF5248C1EAD6}"/>
              </a:ext>
            </a:extLst>
          </p:cNvPr>
          <p:cNvGraphicFramePr>
            <a:graphicFrameLocks noGrp="1"/>
          </p:cNvGraphicFramePr>
          <p:nvPr>
            <p:extLst>
              <p:ext uri="{D42A27DB-BD31-4B8C-83A1-F6EECF244321}">
                <p14:modId xmlns:p14="http://schemas.microsoft.com/office/powerpoint/2010/main" val="3121528182"/>
              </p:ext>
            </p:extLst>
          </p:nvPr>
        </p:nvGraphicFramePr>
        <p:xfrm>
          <a:off x="3404108" y="349729"/>
          <a:ext cx="8559291" cy="3753993"/>
        </p:xfrm>
        <a:graphic>
          <a:graphicData uri="http://schemas.openxmlformats.org/drawingml/2006/table">
            <a:tbl>
              <a:tblPr firstRow="1" bandRow="1">
                <a:tableStyleId>{9D7B26C5-4107-4FEC-AEDC-1716B250A1EF}</a:tableStyleId>
              </a:tblPr>
              <a:tblGrid>
                <a:gridCol w="1682242">
                  <a:extLst>
                    <a:ext uri="{9D8B030D-6E8A-4147-A177-3AD203B41FA5}">
                      <a16:colId xmlns:a16="http://schemas.microsoft.com/office/drawing/2014/main" val="516286975"/>
                    </a:ext>
                  </a:extLst>
                </a:gridCol>
                <a:gridCol w="6877049">
                  <a:extLst>
                    <a:ext uri="{9D8B030D-6E8A-4147-A177-3AD203B41FA5}">
                      <a16:colId xmlns:a16="http://schemas.microsoft.com/office/drawing/2014/main" val="2051243670"/>
                    </a:ext>
                  </a:extLst>
                </a:gridCol>
              </a:tblGrid>
              <a:tr h="2907821">
                <a:tc>
                  <a:txBody>
                    <a:bodyPr/>
                    <a:lstStyle/>
                    <a:p>
                      <a:r>
                        <a:rPr lang="en-US" sz="1800" b="1" dirty="0"/>
                        <a:t>Electric Vehicle </a:t>
                      </a:r>
                    </a:p>
                  </a:txBody>
                  <a:tcPr marL="66484" marR="66484" marT="33242" marB="33242"/>
                </a:tc>
                <a:tc>
                  <a:txBody>
                    <a:bodyPr/>
                    <a:lstStyle/>
                    <a:p>
                      <a:pPr marL="0" marR="0">
                        <a:lnSpc>
                          <a:spcPct val="107000"/>
                        </a:lnSpc>
                        <a:spcBef>
                          <a:spcPts val="0"/>
                        </a:spcBef>
                        <a:spcAft>
                          <a:spcPts val="0"/>
                        </a:spcAft>
                      </a:pPr>
                      <a:r>
                        <a:rPr lang="en-US" sz="1600" i="0" dirty="0">
                          <a:effectLst/>
                          <a:latin typeface="Arial" panose="020B0604020202020204" pitchFamily="34" charset="0"/>
                          <a:ea typeface="Arial" panose="020B0604020202020204" pitchFamily="34" charset="0"/>
                          <a:cs typeface="Arial" panose="020B0604020202020204" pitchFamily="34" charset="0"/>
                        </a:rPr>
                        <a:t>≤20 spaces</a:t>
                      </a:r>
                      <a:endParaRPr lang="en-US" sz="160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20% access to Level 2 EV Ready Circuit </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100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35% access to  Level 1 EV Capable Circuit</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i="0" dirty="0">
                          <a:effectLst/>
                          <a:latin typeface="Arial" panose="020B0604020202020204" pitchFamily="34" charset="0"/>
                          <a:ea typeface="Arial" panose="020B0604020202020204" pitchFamily="34" charset="0"/>
                          <a:cs typeface="Arial" panose="020B0604020202020204" pitchFamily="34" charset="0"/>
                        </a:rPr>
                        <a:t>&gt;20 spaces</a:t>
                      </a:r>
                      <a:endParaRPr lang="en-US" sz="160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15% access to Level 2 EV Ready Circuit </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100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35% access to  Level 1 EV Capable Circuit</a:t>
                      </a:r>
                    </a:p>
                    <a:p>
                      <a:pPr marL="0" marR="0">
                        <a:lnSpc>
                          <a:spcPct val="107000"/>
                        </a:lnSpc>
                        <a:spcBef>
                          <a:spcPts val="0"/>
                        </a:spcBef>
                        <a:spcAft>
                          <a:spcPts val="0"/>
                        </a:spcAft>
                      </a:pPr>
                      <a:r>
                        <a:rPr lang="en-US" sz="1600" i="0" dirty="0">
                          <a:effectLst/>
                          <a:latin typeface="Arial" panose="020B0604020202020204" pitchFamily="34" charset="0"/>
                          <a:ea typeface="Arial" panose="020B0604020202020204" pitchFamily="34" charset="0"/>
                          <a:cs typeface="Arial" panose="020B0604020202020204" pitchFamily="34" charset="0"/>
                        </a:rPr>
                        <a:t>For affordable housing projects:</a:t>
                      </a:r>
                      <a:endParaRPr lang="en-US" sz="1600" i="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i="0" dirty="0">
                          <a:effectLst/>
                          <a:latin typeface="Arial" panose="020B0604020202020204" pitchFamily="34" charset="0"/>
                          <a:ea typeface="Arial" panose="020B0604020202020204" pitchFamily="34" charset="0"/>
                          <a:cs typeface="Arial" panose="020B0604020202020204" pitchFamily="34" charset="0"/>
                        </a:rPr>
                        <a:t>≤20 spaces</a:t>
                      </a:r>
                      <a:endParaRPr lang="en-US" sz="160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5% access to Level 2 EV Ready Circuit </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100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35% access to  Level 1 EV Capable Circuit</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600" i="0" dirty="0">
                          <a:effectLst/>
                          <a:latin typeface="Arial" panose="020B0604020202020204" pitchFamily="34" charset="0"/>
                          <a:ea typeface="Arial" panose="020B0604020202020204" pitchFamily="34" charset="0"/>
                          <a:cs typeface="Arial" panose="020B0604020202020204" pitchFamily="34" charset="0"/>
                        </a:rPr>
                        <a:t>&gt;20 spaces</a:t>
                      </a:r>
                      <a:endParaRPr lang="en-US" sz="160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10% access to Level 2 EV Ready Circuit </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1000"/>
                        </a:spcAft>
                        <a:buSzPts val="1000"/>
                        <a:buFont typeface="Symbol" panose="05050102010706020507" pitchFamily="18" charset="2"/>
                        <a:buChar char=""/>
                      </a:pPr>
                      <a:r>
                        <a:rPr lang="en-US" sz="1600" b="0" i="0" dirty="0">
                          <a:effectLst/>
                          <a:latin typeface="Arial" panose="020B0604020202020204" pitchFamily="34" charset="0"/>
                          <a:ea typeface="Arial" panose="020B0604020202020204" pitchFamily="34" charset="0"/>
                          <a:cs typeface="Arial" panose="020B0604020202020204" pitchFamily="34" charset="0"/>
                        </a:rPr>
                        <a:t>15% access to  Level 1 EV Capable Circuit</a:t>
                      </a:r>
                      <a:endParaRPr lang="en-US" sz="1600" b="0" i="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10344107"/>
                  </a:ext>
                </a:extLst>
              </a:tr>
            </a:tbl>
          </a:graphicData>
        </a:graphic>
      </p:graphicFrame>
      <p:sp>
        <p:nvSpPr>
          <p:cNvPr id="2" name="Rectangle 1"/>
          <p:cNvSpPr/>
          <p:nvPr/>
        </p:nvSpPr>
        <p:spPr>
          <a:xfrm>
            <a:off x="3314700" y="4613459"/>
            <a:ext cx="8115299" cy="1475404"/>
          </a:xfrm>
          <a:prstGeom prst="rect">
            <a:avLst/>
          </a:prstGeom>
        </p:spPr>
        <p:txBody>
          <a:bodyPr wrap="square">
            <a:spAutoFit/>
          </a:bodyPr>
          <a:lstStyle/>
          <a:p>
            <a:pPr marL="742950" marR="0" lvl="1" indent="-285750" algn="just">
              <a:lnSpc>
                <a:spcPct val="107000"/>
              </a:lnSpc>
              <a:spcBef>
                <a:spcPts val="0"/>
              </a:spcBef>
              <a:spcAft>
                <a:spcPts val="0"/>
              </a:spcAft>
              <a:buFont typeface="Courier New" panose="02070309020205020404" pitchFamily="49" charset="0"/>
              <a:buChar char="o"/>
            </a:pPr>
            <a:r>
              <a:rPr lang="en-US" sz="1400" dirty="0">
                <a:latin typeface="Arial" panose="020B0604020202020204" pitchFamily="34" charset="0"/>
                <a:ea typeface="Arial" panose="020B0604020202020204" pitchFamily="34" charset="0"/>
                <a:cs typeface="Arial" panose="020B0604020202020204" pitchFamily="34" charset="0"/>
              </a:rPr>
              <a:t>EV Capable: a parking space served by designated electric panel with capacity to provide 111/120V 20A equipped with raceway to support a future EV charging station.  </a:t>
            </a:r>
            <a:endParaRPr lang="en-US" dirty="0">
              <a:latin typeface="Arial" panose="020B060402020202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400" dirty="0">
                <a:latin typeface="Arial" panose="020B0604020202020204" pitchFamily="34" charset="0"/>
                <a:ea typeface="Arial" panose="020B0604020202020204" pitchFamily="34" charset="0"/>
                <a:cs typeface="Arial" panose="020B0604020202020204" pitchFamily="34" charset="0"/>
              </a:rPr>
              <a:t>EV Level 1 Ready Circuit: a parking space equipped with raceway, wiring, receptacle, and electrical capacity to support a future EV charging station. A minimum 110V, 20 amp circuit Level 2: 240V, 30 amp circuit. </a:t>
            </a:r>
            <a:endParaRPr lang="en-US" dirty="0">
              <a:latin typeface="Arial" panose="020B0604020202020204" pitchFamily="34" charset="0"/>
              <a:ea typeface="Calibri" panose="020F0502020204030204" pitchFamily="34" charset="0"/>
              <a:cs typeface="Times New Roman" panose="02020603050405020304" pitchFamily="18" charset="0"/>
            </a:endParaRPr>
          </a:p>
          <a:p>
            <a:pPr marL="742950" marR="0" lvl="1" indent="-285750" algn="just">
              <a:lnSpc>
                <a:spcPct val="107000"/>
              </a:lnSpc>
              <a:spcBef>
                <a:spcPts val="0"/>
              </a:spcBef>
              <a:spcAft>
                <a:spcPts val="0"/>
              </a:spcAft>
              <a:buFont typeface="Courier New" panose="02070309020205020404" pitchFamily="49" charset="0"/>
              <a:buChar char="o"/>
            </a:pPr>
            <a:r>
              <a:rPr lang="en-US" sz="1400" dirty="0">
                <a:latin typeface="Arial" panose="020B0604020202020204" pitchFamily="34" charset="0"/>
                <a:ea typeface="Arial" panose="020B0604020202020204" pitchFamily="34" charset="0"/>
                <a:cs typeface="Arial" panose="020B0604020202020204" pitchFamily="34" charset="0"/>
              </a:rPr>
              <a:t>EV Charging Station (EVCS): a parking space with an EV charger installed</a:t>
            </a:r>
            <a:endParaRPr lang="en-US"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150745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33845" y="2298973"/>
            <a:ext cx="6514083" cy="4017306"/>
          </a:xfrm>
          <a:prstGeom prst="rect">
            <a:avLst/>
          </a:prstGeom>
        </p:spPr>
      </p:pic>
      <p:sp>
        <p:nvSpPr>
          <p:cNvPr id="2" name="Title 1"/>
          <p:cNvSpPr>
            <a:spLocks noGrp="1"/>
          </p:cNvSpPr>
          <p:nvPr>
            <p:ph type="title"/>
          </p:nvPr>
        </p:nvSpPr>
        <p:spPr>
          <a:xfrm>
            <a:off x="260412" y="18046"/>
            <a:ext cx="7715250" cy="940044"/>
          </a:xfrm>
        </p:spPr>
        <p:txBody>
          <a:bodyPr/>
          <a:lstStyle/>
          <a:p>
            <a:r>
              <a:rPr lang="en-US" dirty="0"/>
              <a:t>EV Parking? </a:t>
            </a:r>
          </a:p>
        </p:txBody>
      </p:sp>
      <p:sp>
        <p:nvSpPr>
          <p:cNvPr id="4" name="Slide Number Placeholder 3"/>
          <p:cNvSpPr>
            <a:spLocks noGrp="1"/>
          </p:cNvSpPr>
          <p:nvPr>
            <p:ph type="sldNum" sz="quarter" idx="12"/>
          </p:nvPr>
        </p:nvSpPr>
        <p:spPr>
          <a:xfrm>
            <a:off x="9900458" y="5992856"/>
            <a:ext cx="1312025" cy="365125"/>
          </a:xfrm>
        </p:spPr>
        <p:txBody>
          <a:bodyPr/>
          <a:lstStyle/>
          <a:p>
            <a:pPr marL="0" lvl="0" indent="0" algn="r" rtl="0">
              <a:spcBef>
                <a:spcPts val="0"/>
              </a:spcBef>
              <a:spcAft>
                <a:spcPts val="0"/>
              </a:spcAft>
              <a:buNone/>
            </a:pPr>
            <a:fld id="{00000000-1234-1234-1234-123412341234}" type="slidenum">
              <a:rPr lang="en-US" smtClean="0"/>
              <a:t>152</a:t>
            </a:fld>
            <a:endParaRPr lang="en-US"/>
          </a:p>
        </p:txBody>
      </p:sp>
      <p:sp>
        <p:nvSpPr>
          <p:cNvPr id="8" name="TextBox 7"/>
          <p:cNvSpPr txBox="1"/>
          <p:nvPr/>
        </p:nvSpPr>
        <p:spPr>
          <a:xfrm>
            <a:off x="3389838" y="1098644"/>
            <a:ext cx="3883718" cy="1200329"/>
          </a:xfrm>
          <a:prstGeom prst="rect">
            <a:avLst/>
          </a:prstGeom>
          <a:noFill/>
        </p:spPr>
        <p:txBody>
          <a:bodyPr wrap="square" rtlCol="0">
            <a:spAutoFit/>
          </a:bodyPr>
          <a:lstStyle/>
          <a:p>
            <a:r>
              <a:rPr lang="en-US" dirty="0">
                <a:solidFill>
                  <a:srgbClr val="279989"/>
                </a:solidFill>
              </a:rPr>
              <a:t>Parking plan </a:t>
            </a:r>
          </a:p>
          <a:p>
            <a:r>
              <a:rPr lang="en-US" dirty="0">
                <a:solidFill>
                  <a:srgbClr val="279989"/>
                </a:solidFill>
              </a:rPr>
              <a:t>Electrical plan and single line diagram with EV charging </a:t>
            </a:r>
          </a:p>
          <a:p>
            <a:r>
              <a:rPr lang="en-US" dirty="0">
                <a:solidFill>
                  <a:srgbClr val="279989"/>
                </a:solidFill>
              </a:rPr>
              <a:t>Panel schedule with EV circuit</a:t>
            </a:r>
          </a:p>
        </p:txBody>
      </p:sp>
      <p:pic>
        <p:nvPicPr>
          <p:cNvPr id="3" name="Picture 2"/>
          <p:cNvPicPr>
            <a:picLocks noChangeAspect="1"/>
          </p:cNvPicPr>
          <p:nvPr/>
        </p:nvPicPr>
        <p:blipFill>
          <a:blip r:embed="rId3"/>
          <a:stretch>
            <a:fillRect/>
          </a:stretch>
        </p:blipFill>
        <p:spPr>
          <a:xfrm>
            <a:off x="7429500" y="1698809"/>
            <a:ext cx="4893128" cy="4484760"/>
          </a:xfrm>
          <a:prstGeom prst="rect">
            <a:avLst/>
          </a:prstGeom>
        </p:spPr>
      </p:pic>
      <p:sp>
        <p:nvSpPr>
          <p:cNvPr id="10" name="TextBox 9"/>
          <p:cNvSpPr txBox="1"/>
          <p:nvPr/>
        </p:nvSpPr>
        <p:spPr>
          <a:xfrm>
            <a:off x="260412" y="1113355"/>
            <a:ext cx="4683063" cy="962058"/>
          </a:xfrm>
          <a:prstGeom prst="rect">
            <a:avLst/>
          </a:prstGeom>
          <a:noFill/>
        </p:spPr>
        <p:txBody>
          <a:bodyPr wrap="square" rtlCol="0">
            <a:spAutoFit/>
          </a:bodyPr>
          <a:lstStyle/>
          <a:p>
            <a:pPr marR="0" lvl="0">
              <a:lnSpc>
                <a:spcPct val="107000"/>
              </a:lnSpc>
              <a:spcBef>
                <a:spcPts val="0"/>
              </a:spcBef>
              <a:spcAft>
                <a:spcPts val="0"/>
              </a:spcAft>
              <a:buSzPts val="1000"/>
            </a:pPr>
            <a:r>
              <a:rPr lang="en-US" i="1" dirty="0">
                <a:solidFill>
                  <a:srgbClr val="279989"/>
                </a:solidFill>
                <a:latin typeface="Arial" panose="020B0604020202020204" pitchFamily="34" charset="0"/>
                <a:ea typeface="Arial" panose="020B0604020202020204" pitchFamily="34" charset="0"/>
                <a:cs typeface="Arial" panose="020B0604020202020204" pitchFamily="34" charset="0"/>
              </a:rPr>
              <a:t>9</a:t>
            </a:r>
            <a:r>
              <a:rPr lang="en-US" dirty="0">
                <a:solidFill>
                  <a:srgbClr val="279989"/>
                </a:solidFill>
                <a:latin typeface="Arial" panose="020B0604020202020204" pitchFamily="34" charset="0"/>
                <a:ea typeface="Arial" panose="020B0604020202020204" pitchFamily="34" charset="0"/>
                <a:cs typeface="Arial" panose="020B0604020202020204" pitchFamily="34" charset="0"/>
              </a:rPr>
              <a:t> Level 2 EV Ready Circuit </a:t>
            </a:r>
            <a:endParaRPr lang="en-US" dirty="0">
              <a:solidFill>
                <a:srgbClr val="279989"/>
              </a:solidFill>
              <a:latin typeface="Arial" panose="020B0604020202020204" pitchFamily="34" charset="0"/>
              <a:ea typeface="Arial" panose="020B0604020202020204" pitchFamily="34" charset="0"/>
              <a:cs typeface="Times New Roman" panose="02020603050405020304" pitchFamily="18" charset="0"/>
            </a:endParaRPr>
          </a:p>
          <a:p>
            <a:pPr marR="0" lvl="0">
              <a:lnSpc>
                <a:spcPct val="107000"/>
              </a:lnSpc>
              <a:spcBef>
                <a:spcPts val="0"/>
              </a:spcBef>
              <a:spcAft>
                <a:spcPts val="0"/>
              </a:spcAft>
              <a:buSzPts val="1000"/>
            </a:pPr>
            <a:r>
              <a:rPr lang="en-US" i="1" dirty="0">
                <a:solidFill>
                  <a:srgbClr val="279989"/>
                </a:solidFill>
                <a:latin typeface="Arial" panose="020B0604020202020204" pitchFamily="34" charset="0"/>
                <a:ea typeface="Arial" panose="020B0604020202020204" pitchFamily="34" charset="0"/>
                <a:cs typeface="Arial" panose="020B0604020202020204" pitchFamily="34" charset="0"/>
              </a:rPr>
              <a:t>3</a:t>
            </a:r>
            <a:r>
              <a:rPr lang="en-US" dirty="0">
                <a:solidFill>
                  <a:srgbClr val="279989"/>
                </a:solidFill>
                <a:latin typeface="Arial" panose="020B0604020202020204" pitchFamily="34" charset="0"/>
                <a:ea typeface="Arial" panose="020B0604020202020204" pitchFamily="34" charset="0"/>
                <a:cs typeface="Arial" panose="020B0604020202020204" pitchFamily="34" charset="0"/>
              </a:rPr>
              <a:t> Level 1 EV Capable Circuit</a:t>
            </a:r>
            <a:endParaRPr lang="en-US" dirty="0">
              <a:solidFill>
                <a:srgbClr val="279989"/>
              </a:solidFill>
              <a:latin typeface="Arial" panose="020B0604020202020204" pitchFamily="34" charset="0"/>
              <a:ea typeface="Calibri" panose="020F0502020204030204" pitchFamily="34" charset="0"/>
              <a:cs typeface="Times New Roman" panose="02020603050405020304" pitchFamily="18" charset="0"/>
            </a:endParaRPr>
          </a:p>
          <a:p>
            <a:endParaRPr lang="en-US" dirty="0">
              <a:solidFill>
                <a:srgbClr val="279989"/>
              </a:solidFill>
            </a:endParaRPr>
          </a:p>
        </p:txBody>
      </p:sp>
      <p:sp>
        <p:nvSpPr>
          <p:cNvPr id="11" name="Rectangle 10"/>
          <p:cNvSpPr/>
          <p:nvPr/>
        </p:nvSpPr>
        <p:spPr>
          <a:xfrm>
            <a:off x="260412" y="4432845"/>
            <a:ext cx="6581775" cy="29527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a:stretch>
            <a:fillRect/>
          </a:stretch>
        </p:blipFill>
        <p:spPr>
          <a:xfrm>
            <a:off x="6410325" y="-387533"/>
            <a:ext cx="5781675" cy="1781175"/>
          </a:xfrm>
          <a:prstGeom prst="rect">
            <a:avLst/>
          </a:prstGeom>
        </p:spPr>
      </p:pic>
      <p:pic>
        <p:nvPicPr>
          <p:cNvPr id="13" name="Picture 12"/>
          <p:cNvPicPr>
            <a:picLocks noChangeAspect="1"/>
          </p:cNvPicPr>
          <p:nvPr/>
        </p:nvPicPr>
        <p:blipFill rotWithShape="1">
          <a:blip r:embed="rId5"/>
          <a:srcRect r="37190"/>
          <a:stretch/>
        </p:blipFill>
        <p:spPr>
          <a:xfrm>
            <a:off x="6242529" y="3750860"/>
            <a:ext cx="6117265" cy="2432709"/>
          </a:xfrm>
          <a:prstGeom prst="rect">
            <a:avLst/>
          </a:prstGeom>
        </p:spPr>
      </p:pic>
      <p:sp>
        <p:nvSpPr>
          <p:cNvPr id="14" name="TextBox 13"/>
          <p:cNvSpPr txBox="1"/>
          <p:nvPr/>
        </p:nvSpPr>
        <p:spPr>
          <a:xfrm rot="20520805">
            <a:off x="6087481" y="3351548"/>
            <a:ext cx="4729693" cy="769441"/>
          </a:xfrm>
          <a:prstGeom prst="rect">
            <a:avLst/>
          </a:prstGeom>
          <a:noFill/>
        </p:spPr>
        <p:txBody>
          <a:bodyPr wrap="none" rtlCol="0">
            <a:spAutoFit/>
          </a:bodyPr>
          <a:lstStyle/>
          <a:p>
            <a:r>
              <a:rPr lang="en-US" sz="4400" dirty="0">
                <a:solidFill>
                  <a:srgbClr val="C00000"/>
                </a:solidFill>
              </a:rPr>
              <a:t>DOES NOT COMPLY </a:t>
            </a:r>
          </a:p>
        </p:txBody>
      </p:sp>
    </p:spTree>
    <p:extLst>
      <p:ext uri="{BB962C8B-B14F-4D97-AF65-F5344CB8AC3E}">
        <p14:creationId xmlns:p14="http://schemas.microsoft.com/office/powerpoint/2010/main" val="279529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4"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1152" y="4352668"/>
            <a:ext cx="10460503" cy="1685473"/>
          </a:xfrm>
        </p:spPr>
        <p:txBody>
          <a:bodyPr/>
          <a:lstStyle/>
          <a:p>
            <a:r>
              <a:rPr lang="en-US" dirty="0">
                <a:solidFill>
                  <a:schemeClr val="bg1"/>
                </a:solidFill>
              </a:rPr>
              <a:t>EV Exercise- Nonresidential</a:t>
            </a:r>
          </a:p>
        </p:txBody>
      </p:sp>
    </p:spTree>
    <p:extLst>
      <p:ext uri="{BB962C8B-B14F-4D97-AF65-F5344CB8AC3E}">
        <p14:creationId xmlns:p14="http://schemas.microsoft.com/office/powerpoint/2010/main" val="255258922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11B53D-D4C7-49FF-A60B-C28782A78D54}"/>
              </a:ext>
            </a:extLst>
          </p:cNvPr>
          <p:cNvSpPr>
            <a:spLocks noGrp="1"/>
          </p:cNvSpPr>
          <p:nvPr>
            <p:ph type="title"/>
          </p:nvPr>
        </p:nvSpPr>
        <p:spPr>
          <a:xfrm>
            <a:off x="178308" y="1172898"/>
            <a:ext cx="3136392" cy="2523744"/>
          </a:xfrm>
        </p:spPr>
        <p:txBody>
          <a:bodyPr>
            <a:normAutofit fontScale="90000"/>
          </a:bodyPr>
          <a:lstStyle/>
          <a:p>
            <a:r>
              <a:rPr lang="en-US" dirty="0"/>
              <a:t>Non- Residential and High Rise Residential </a:t>
            </a:r>
            <a:br>
              <a:rPr lang="en-US" dirty="0"/>
            </a:br>
            <a:r>
              <a:rPr lang="en-US" sz="2400" dirty="0">
                <a:solidFill>
                  <a:srgbClr val="00B0F0"/>
                </a:solidFill>
              </a:rPr>
              <a:t>(Ordinance </a:t>
            </a:r>
            <a:r>
              <a:rPr lang="en-US" sz="2400" dirty="0" err="1">
                <a:solidFill>
                  <a:srgbClr val="00B0F0"/>
                </a:solidFill>
              </a:rPr>
              <a:t>No.XXXX</a:t>
            </a:r>
            <a:r>
              <a:rPr lang="en-US" sz="2400" dirty="0">
                <a:solidFill>
                  <a:srgbClr val="00B0F0"/>
                </a:solidFill>
              </a:rPr>
              <a:t>)</a:t>
            </a:r>
            <a:r>
              <a:rPr lang="en-US" dirty="0"/>
              <a:t>	</a:t>
            </a:r>
          </a:p>
        </p:txBody>
      </p:sp>
      <p:sp>
        <p:nvSpPr>
          <p:cNvPr id="5" name="Content Placeholder 4">
            <a:extLst>
              <a:ext uri="{FF2B5EF4-FFF2-40B4-BE49-F238E27FC236}">
                <a16:creationId xmlns:a16="http://schemas.microsoft.com/office/drawing/2014/main" id="{672CA93D-9CBF-4BF2-AD4E-F4F77407F44D}"/>
              </a:ext>
            </a:extLst>
          </p:cNvPr>
          <p:cNvSpPr>
            <a:spLocks noGrp="1"/>
          </p:cNvSpPr>
          <p:nvPr>
            <p:ph idx="1"/>
          </p:nvPr>
        </p:nvSpPr>
        <p:spPr>
          <a:xfrm>
            <a:off x="89409" y="2706624"/>
            <a:ext cx="3072892" cy="3968496"/>
          </a:xfrm>
        </p:spPr>
        <p:txBody>
          <a:bodyPr>
            <a:normAutofit/>
          </a:bodyPr>
          <a:lstStyle/>
          <a:p>
            <a:r>
              <a:rPr lang="en-US" sz="2400" dirty="0">
                <a:solidFill>
                  <a:schemeClr val="bg1"/>
                </a:solidFill>
              </a:rPr>
              <a:t>All-electric or mixed-fuel? </a:t>
            </a:r>
          </a:p>
          <a:p>
            <a:r>
              <a:rPr lang="en-US" sz="2400" dirty="0">
                <a:solidFill>
                  <a:schemeClr val="bg1"/>
                </a:solidFill>
              </a:rPr>
              <a:t>Plan Review</a:t>
            </a:r>
          </a:p>
          <a:p>
            <a:pPr lvl="1"/>
            <a:r>
              <a:rPr lang="en-US" sz="2400" dirty="0">
                <a:solidFill>
                  <a:schemeClr val="bg1"/>
                </a:solidFill>
              </a:rPr>
              <a:t>Electric Vehicles? </a:t>
            </a:r>
          </a:p>
          <a:p>
            <a:r>
              <a:rPr lang="en-US" sz="2400" dirty="0">
                <a:solidFill>
                  <a:schemeClr val="bg1"/>
                </a:solidFill>
              </a:rPr>
              <a:t>Inspection </a:t>
            </a:r>
          </a:p>
          <a:p>
            <a:pPr lvl="1"/>
            <a:r>
              <a:rPr lang="en-US" sz="2400" dirty="0">
                <a:solidFill>
                  <a:schemeClr val="bg1"/>
                </a:solidFill>
              </a:rPr>
              <a:t>Discuss </a:t>
            </a:r>
          </a:p>
          <a:p>
            <a:pPr marL="457200" lvl="1" indent="0">
              <a:buNone/>
            </a:pPr>
            <a:endParaRPr lang="en-US" sz="2400" dirty="0">
              <a:solidFill>
                <a:schemeClr val="bg1"/>
              </a:solidFill>
            </a:endParaRPr>
          </a:p>
          <a:p>
            <a:endParaRPr lang="en-US" sz="2400" dirty="0">
              <a:solidFill>
                <a:schemeClr val="bg1"/>
              </a:solidFill>
            </a:endParaRPr>
          </a:p>
        </p:txBody>
      </p:sp>
      <p:graphicFrame>
        <p:nvGraphicFramePr>
          <p:cNvPr id="9" name="Table 4">
            <a:extLst>
              <a:ext uri="{FF2B5EF4-FFF2-40B4-BE49-F238E27FC236}">
                <a16:creationId xmlns:a16="http://schemas.microsoft.com/office/drawing/2014/main" id="{5F40499E-5AF9-44E6-8B73-EF5248C1EAD6}"/>
              </a:ext>
            </a:extLst>
          </p:cNvPr>
          <p:cNvGraphicFramePr>
            <a:graphicFrameLocks noGrp="1"/>
          </p:cNvGraphicFramePr>
          <p:nvPr>
            <p:extLst>
              <p:ext uri="{D42A27DB-BD31-4B8C-83A1-F6EECF244321}">
                <p14:modId xmlns:p14="http://schemas.microsoft.com/office/powerpoint/2010/main" val="3775871294"/>
              </p:ext>
            </p:extLst>
          </p:nvPr>
        </p:nvGraphicFramePr>
        <p:xfrm>
          <a:off x="3404109" y="349729"/>
          <a:ext cx="8787891" cy="2809684"/>
        </p:xfrm>
        <a:graphic>
          <a:graphicData uri="http://schemas.openxmlformats.org/drawingml/2006/table">
            <a:tbl>
              <a:tblPr firstRow="1" bandRow="1">
                <a:tableStyleId>{9D7B26C5-4107-4FEC-AEDC-1716B250A1EF}</a:tableStyleId>
              </a:tblPr>
              <a:tblGrid>
                <a:gridCol w="1485900">
                  <a:extLst>
                    <a:ext uri="{9D8B030D-6E8A-4147-A177-3AD203B41FA5}">
                      <a16:colId xmlns:a16="http://schemas.microsoft.com/office/drawing/2014/main" val="516286975"/>
                    </a:ext>
                  </a:extLst>
                </a:gridCol>
                <a:gridCol w="7301991">
                  <a:extLst>
                    <a:ext uri="{9D8B030D-6E8A-4147-A177-3AD203B41FA5}">
                      <a16:colId xmlns:a16="http://schemas.microsoft.com/office/drawing/2014/main" val="2051243670"/>
                    </a:ext>
                  </a:extLst>
                </a:gridCol>
              </a:tblGrid>
              <a:tr h="1096017">
                <a:tc>
                  <a:txBody>
                    <a:bodyPr/>
                    <a:lstStyle/>
                    <a:p>
                      <a:r>
                        <a:rPr lang="en-US" sz="1800" b="1" dirty="0"/>
                        <a:t>Electric Vehicle </a:t>
                      </a:r>
                    </a:p>
                  </a:txBody>
                  <a:tcPr marL="66484" marR="66484" marT="33242" marB="33242"/>
                </a:tc>
                <a:tc>
                  <a:txBody>
                    <a:bodyPr/>
                    <a:lstStyle/>
                    <a:p>
                      <a:r>
                        <a:rPr lang="en-US" sz="1800" dirty="0"/>
                        <a:t> </a:t>
                      </a:r>
                      <a:r>
                        <a:rPr lang="en-US" sz="1800" b="1" kern="1200" dirty="0">
                          <a:solidFill>
                            <a:schemeClr val="tx1"/>
                          </a:solidFill>
                          <a:effectLst/>
                          <a:latin typeface="+mn-lt"/>
                          <a:ea typeface="+mn-ea"/>
                          <a:cs typeface="+mn-cs"/>
                        </a:rPr>
                        <a:t>EV Charging </a:t>
                      </a:r>
                      <a:r>
                        <a:rPr lang="en-US" sz="1800" b="1" i="1" kern="1200" dirty="0">
                          <a:solidFill>
                            <a:schemeClr val="tx1"/>
                          </a:solidFill>
                          <a:effectLst/>
                          <a:latin typeface="+mn-lt"/>
                          <a:ea typeface="+mn-ea"/>
                          <a:cs typeface="+mn-cs"/>
                        </a:rPr>
                        <a:t>Office buildings</a:t>
                      </a:r>
                      <a:endParaRPr lang="en-US" sz="1800" b="1" kern="1200" dirty="0">
                        <a:solidFill>
                          <a:schemeClr val="tx1"/>
                        </a:solidFill>
                        <a:effectLst/>
                        <a:latin typeface="+mn-lt"/>
                        <a:ea typeface="+mn-ea"/>
                        <a:cs typeface="+mn-cs"/>
                      </a:endParaRPr>
                    </a:p>
                    <a:p>
                      <a:r>
                        <a:rPr lang="en-US" sz="1800" b="1" i="1" kern="1200" dirty="0">
                          <a:solidFill>
                            <a:schemeClr val="tx1"/>
                          </a:solidFill>
                          <a:effectLst/>
                          <a:latin typeface="+mn-lt"/>
                          <a:ea typeface="+mn-ea"/>
                          <a:cs typeface="+mn-cs"/>
                        </a:rPr>
                        <a:t>≥ 10 spaces- - serve 35% of spaces</a:t>
                      </a:r>
                      <a:endParaRPr lang="en-US" sz="1800" b="1" kern="1200" dirty="0">
                        <a:solidFill>
                          <a:schemeClr val="tx1"/>
                        </a:solidFill>
                        <a:effectLst/>
                        <a:latin typeface="+mn-lt"/>
                        <a:ea typeface="+mn-ea"/>
                        <a:cs typeface="+mn-cs"/>
                      </a:endParaRPr>
                    </a:p>
                    <a:p>
                      <a:pPr lvl="1"/>
                      <a:r>
                        <a:rPr lang="en-US" sz="1800" b="1" i="1" kern="1200" dirty="0">
                          <a:solidFill>
                            <a:schemeClr val="tx1"/>
                          </a:solidFill>
                          <a:effectLst/>
                          <a:latin typeface="+mn-lt"/>
                          <a:ea typeface="+mn-ea"/>
                          <a:cs typeface="+mn-cs"/>
                        </a:rPr>
                        <a:t>5</a:t>
                      </a:r>
                      <a:r>
                        <a:rPr lang="en-US" sz="1800" b="1" kern="1200" dirty="0">
                          <a:solidFill>
                            <a:schemeClr val="tx1"/>
                          </a:solidFill>
                          <a:effectLst/>
                          <a:latin typeface="+mn-lt"/>
                          <a:ea typeface="+mn-ea"/>
                          <a:cs typeface="+mn-cs"/>
                        </a:rPr>
                        <a:t>% equipped with Level 2 EVCS </a:t>
                      </a:r>
                    </a:p>
                    <a:p>
                      <a:pPr lvl="1"/>
                      <a:r>
                        <a:rPr lang="en-US" sz="1800" b="1" i="1" kern="1200" dirty="0">
                          <a:solidFill>
                            <a:schemeClr val="tx1"/>
                          </a:solidFill>
                          <a:effectLst/>
                          <a:latin typeface="+mn-lt"/>
                          <a:ea typeface="+mn-ea"/>
                          <a:cs typeface="+mn-cs"/>
                        </a:rPr>
                        <a:t>10%</a:t>
                      </a:r>
                      <a:r>
                        <a:rPr lang="en-US" sz="1800" b="1" kern="1200" dirty="0">
                          <a:solidFill>
                            <a:schemeClr val="tx1"/>
                          </a:solidFill>
                          <a:effectLst/>
                          <a:latin typeface="+mn-lt"/>
                          <a:ea typeface="+mn-ea"/>
                          <a:cs typeface="+mn-cs"/>
                        </a:rPr>
                        <a:t> Level 1 EV Ready Circuits</a:t>
                      </a:r>
                    </a:p>
                    <a:p>
                      <a:pPr lvl="1"/>
                      <a:r>
                        <a:rPr lang="en-US" sz="1800" b="1" kern="1200" dirty="0">
                          <a:solidFill>
                            <a:schemeClr val="tx1"/>
                          </a:solidFill>
                          <a:effectLst/>
                          <a:latin typeface="+mn-lt"/>
                          <a:ea typeface="+mn-ea"/>
                          <a:cs typeface="+mn-cs"/>
                        </a:rPr>
                        <a:t>20% EV Capable or EV Ready</a:t>
                      </a:r>
                    </a:p>
                    <a:p>
                      <a:r>
                        <a:rPr lang="en-US" sz="1800" b="1" kern="1200" dirty="0">
                          <a:solidFill>
                            <a:schemeClr val="tx1"/>
                          </a:solidFill>
                          <a:effectLst/>
                          <a:latin typeface="+mn-lt"/>
                          <a:ea typeface="+mn-ea"/>
                          <a:cs typeface="+mn-cs"/>
                        </a:rPr>
                        <a:t>EV Charging </a:t>
                      </a:r>
                      <a:r>
                        <a:rPr lang="en-US" sz="1800" b="1" i="1" kern="1200" dirty="0">
                          <a:solidFill>
                            <a:schemeClr val="tx1"/>
                          </a:solidFill>
                          <a:effectLst/>
                          <a:latin typeface="+mn-lt"/>
                          <a:ea typeface="+mn-ea"/>
                          <a:cs typeface="+mn-cs"/>
                        </a:rPr>
                        <a:t>Other Non-Residential buildings</a:t>
                      </a:r>
                      <a:endParaRPr lang="en-US" sz="1800" b="1" kern="1200" dirty="0">
                        <a:solidFill>
                          <a:schemeClr val="tx1"/>
                        </a:solidFill>
                        <a:effectLst/>
                        <a:latin typeface="+mn-lt"/>
                        <a:ea typeface="+mn-ea"/>
                        <a:cs typeface="+mn-cs"/>
                      </a:endParaRPr>
                    </a:p>
                    <a:p>
                      <a:r>
                        <a:rPr lang="en-US" sz="1800" b="1" i="1" kern="1200" dirty="0">
                          <a:solidFill>
                            <a:schemeClr val="tx1"/>
                          </a:solidFill>
                          <a:effectLst/>
                          <a:latin typeface="+mn-lt"/>
                          <a:ea typeface="+mn-ea"/>
                          <a:cs typeface="+mn-cs"/>
                        </a:rPr>
                        <a:t>≥ 10 spaces- - serve 7% of spaces</a:t>
                      </a:r>
                      <a:endParaRPr lang="en-US" sz="1800" b="1" kern="1200" dirty="0">
                        <a:solidFill>
                          <a:schemeClr val="tx1"/>
                        </a:solidFill>
                        <a:effectLst/>
                        <a:latin typeface="+mn-lt"/>
                        <a:ea typeface="+mn-ea"/>
                        <a:cs typeface="+mn-cs"/>
                      </a:endParaRPr>
                    </a:p>
                    <a:p>
                      <a:pPr lvl="1"/>
                      <a:r>
                        <a:rPr lang="en-US" sz="1800" b="1" i="1" kern="1200" dirty="0">
                          <a:solidFill>
                            <a:schemeClr val="tx1"/>
                          </a:solidFill>
                          <a:effectLst/>
                          <a:latin typeface="+mn-lt"/>
                          <a:ea typeface="+mn-ea"/>
                          <a:cs typeface="+mn-cs"/>
                        </a:rPr>
                        <a:t>4</a:t>
                      </a:r>
                      <a:r>
                        <a:rPr lang="en-US" sz="1800" b="1" kern="1200" dirty="0">
                          <a:solidFill>
                            <a:schemeClr val="tx1"/>
                          </a:solidFill>
                          <a:effectLst/>
                          <a:latin typeface="+mn-lt"/>
                          <a:ea typeface="+mn-ea"/>
                          <a:cs typeface="+mn-cs"/>
                        </a:rPr>
                        <a:t>% equipped with Level 2 EVCS </a:t>
                      </a:r>
                    </a:p>
                    <a:p>
                      <a:pPr lvl="1"/>
                      <a:r>
                        <a:rPr lang="en-US" sz="1800" b="1" i="1" kern="1200" dirty="0">
                          <a:solidFill>
                            <a:schemeClr val="tx1"/>
                          </a:solidFill>
                          <a:effectLst/>
                          <a:latin typeface="+mn-lt"/>
                          <a:ea typeface="+mn-ea"/>
                          <a:cs typeface="+mn-cs"/>
                        </a:rPr>
                        <a:t>3</a:t>
                      </a:r>
                      <a:r>
                        <a:rPr lang="en-US" sz="1800" b="1" i="0" kern="1200" dirty="0">
                          <a:solidFill>
                            <a:schemeClr val="tx1"/>
                          </a:solidFill>
                          <a:effectLst/>
                          <a:latin typeface="+mn-lt"/>
                          <a:ea typeface="+mn-ea"/>
                          <a:cs typeface="+mn-cs"/>
                        </a:rPr>
                        <a:t>%</a:t>
                      </a:r>
                      <a:r>
                        <a:rPr lang="en-US" sz="1800" b="1" kern="1200" dirty="0">
                          <a:solidFill>
                            <a:schemeClr val="tx1"/>
                          </a:solidFill>
                          <a:effectLst/>
                          <a:latin typeface="+mn-lt"/>
                          <a:ea typeface="+mn-ea"/>
                          <a:cs typeface="+mn-cs"/>
                        </a:rPr>
                        <a:t> Level 1 EV Ready Capable</a:t>
                      </a:r>
                    </a:p>
                    <a:p>
                      <a:pPr lvl="1"/>
                      <a:r>
                        <a:rPr lang="en-US" sz="1800" b="1" kern="1200" dirty="0">
                          <a:solidFill>
                            <a:schemeClr val="tx1"/>
                          </a:solidFill>
                          <a:effectLst/>
                          <a:latin typeface="+mn-lt"/>
                          <a:ea typeface="+mn-ea"/>
                          <a:cs typeface="+mn-cs"/>
                        </a:rPr>
                        <a:t>Over 100 spaces: option for (1) 80kW fast charger per 100 spaces</a:t>
                      </a:r>
                      <a:endParaRPr lang="en-US" sz="1800" dirty="0"/>
                    </a:p>
                  </a:txBody>
                  <a:tcPr marL="66484" marR="66484" marT="33242" marB="33242"/>
                </a:tc>
                <a:extLst>
                  <a:ext uri="{0D108BD9-81ED-4DB2-BD59-A6C34878D82A}">
                    <a16:rowId xmlns:a16="http://schemas.microsoft.com/office/drawing/2014/main" val="3210344107"/>
                  </a:ext>
                </a:extLst>
              </a:tr>
            </a:tbl>
          </a:graphicData>
        </a:graphic>
      </p:graphicFrame>
      <p:sp>
        <p:nvSpPr>
          <p:cNvPr id="2" name="Rectangle 1"/>
          <p:cNvSpPr/>
          <p:nvPr/>
        </p:nvSpPr>
        <p:spPr>
          <a:xfrm>
            <a:off x="3307405" y="4053736"/>
            <a:ext cx="8115299" cy="1936620"/>
          </a:xfrm>
          <a:prstGeom prst="rect">
            <a:avLst/>
          </a:prstGeom>
        </p:spPr>
        <p:txBody>
          <a:bodyPr wrap="square">
            <a:spAutoFit/>
          </a:bodyPr>
          <a:lstStyle/>
          <a:p>
            <a:pPr marL="742950" marR="0" lvl="1" indent="-285750" algn="just">
              <a:lnSpc>
                <a:spcPct val="107000"/>
              </a:lnSpc>
              <a:spcBef>
                <a:spcPts val="0"/>
              </a:spcBef>
              <a:spcAft>
                <a:spcPts val="0"/>
              </a:spcAft>
              <a:buFont typeface="Courier New" panose="02070309020205020404" pitchFamily="49" charset="0"/>
              <a:buChar char="o"/>
            </a:pPr>
            <a:r>
              <a:rPr lang="en-US" sz="1600" dirty="0">
                <a:latin typeface="Arial" panose="020B0604020202020204" pitchFamily="34" charset="0"/>
                <a:ea typeface="Arial" panose="020B0604020202020204" pitchFamily="34" charset="0"/>
                <a:cs typeface="Arial" panose="020B0604020202020204" pitchFamily="34" charset="0"/>
              </a:rPr>
              <a:t>EV Capable: a parking space served by designated electric panel with capacity to provide 111/120V 20A equipped with raceway to support a future EV charging station.  </a:t>
            </a:r>
            <a:endParaRPr lang="en-US" sz="2000" dirty="0">
              <a:latin typeface="Arial" panose="020B060402020202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0"/>
              </a:spcAft>
              <a:buFont typeface="Courier New" panose="02070309020205020404" pitchFamily="49" charset="0"/>
              <a:buChar char="o"/>
            </a:pPr>
            <a:r>
              <a:rPr lang="en-US" sz="1600" dirty="0">
                <a:latin typeface="Arial" panose="020B0604020202020204" pitchFamily="34" charset="0"/>
                <a:ea typeface="Arial" panose="020B0604020202020204" pitchFamily="34" charset="0"/>
                <a:cs typeface="Arial" panose="020B0604020202020204" pitchFamily="34" charset="0"/>
              </a:rPr>
              <a:t>EV Level 1 Ready Circuit: a parking space equipped with raceway, wiring, receptacle, and electrical capacity to support a future EV charging station. A minimum 110V, 20 amp circuit. </a:t>
            </a:r>
            <a:endParaRPr lang="en-US" sz="2000" dirty="0">
              <a:latin typeface="Arial" panose="020B0604020202020204" pitchFamily="34" charset="0"/>
              <a:ea typeface="Calibri" panose="020F0502020204030204" pitchFamily="34" charset="0"/>
              <a:cs typeface="Times New Roman" panose="02020603050405020304" pitchFamily="18" charset="0"/>
            </a:endParaRPr>
          </a:p>
          <a:p>
            <a:pPr marL="742950" marR="0" lvl="1" indent="-285750" algn="just">
              <a:lnSpc>
                <a:spcPct val="107000"/>
              </a:lnSpc>
              <a:spcBef>
                <a:spcPts val="0"/>
              </a:spcBef>
              <a:spcAft>
                <a:spcPts val="0"/>
              </a:spcAft>
              <a:buFont typeface="Courier New" panose="02070309020205020404" pitchFamily="49" charset="0"/>
              <a:buChar char="o"/>
            </a:pPr>
            <a:r>
              <a:rPr lang="en-US" sz="1600" dirty="0">
                <a:latin typeface="Arial" panose="020B0604020202020204" pitchFamily="34" charset="0"/>
                <a:ea typeface="Arial" panose="020B0604020202020204" pitchFamily="34" charset="0"/>
                <a:cs typeface="Arial" panose="020B0604020202020204" pitchFamily="34" charset="0"/>
              </a:rPr>
              <a:t>EV Charging Station (EVCS): a parking space with an EV charger installed</a:t>
            </a:r>
            <a:endParaRPr lang="en-US" sz="2000"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826301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148" y="150120"/>
            <a:ext cx="10058400" cy="1066011"/>
          </a:xfrm>
        </p:spPr>
        <p:txBody>
          <a:bodyPr/>
          <a:lstStyle/>
          <a:p>
            <a:r>
              <a:rPr lang="en-US" dirty="0"/>
              <a:t>EV Charging and PV </a:t>
            </a:r>
          </a:p>
        </p:txBody>
      </p:sp>
      <p:sp>
        <p:nvSpPr>
          <p:cNvPr id="4" name="Slide Number Placeholder 3"/>
          <p:cNvSpPr>
            <a:spLocks noGrp="1"/>
          </p:cNvSpPr>
          <p:nvPr>
            <p:ph type="sldNum" sz="quarter" idx="12"/>
          </p:nvPr>
        </p:nvSpPr>
        <p:spPr>
          <a:xfrm>
            <a:off x="9900458" y="6080404"/>
            <a:ext cx="1312025" cy="365125"/>
          </a:xfrm>
        </p:spPr>
        <p:txBody>
          <a:bodyPr/>
          <a:lstStyle/>
          <a:p>
            <a:pPr marL="0" lvl="0" indent="0" algn="r" rtl="0">
              <a:spcBef>
                <a:spcPts val="0"/>
              </a:spcBef>
              <a:spcAft>
                <a:spcPts val="0"/>
              </a:spcAft>
              <a:buNone/>
            </a:pPr>
            <a:fld id="{00000000-1234-1234-1234-123412341234}" type="slidenum">
              <a:rPr lang="en-US" smtClean="0"/>
              <a:t>155</a:t>
            </a:fld>
            <a:endParaRPr lang="en-US"/>
          </a:p>
        </p:txBody>
      </p:sp>
      <p:sp>
        <p:nvSpPr>
          <p:cNvPr id="8" name="TextBox 7"/>
          <p:cNvSpPr txBox="1"/>
          <p:nvPr/>
        </p:nvSpPr>
        <p:spPr>
          <a:xfrm>
            <a:off x="479617" y="1355864"/>
            <a:ext cx="5545197" cy="1477328"/>
          </a:xfrm>
          <a:prstGeom prst="rect">
            <a:avLst/>
          </a:prstGeom>
          <a:noFill/>
        </p:spPr>
        <p:txBody>
          <a:bodyPr wrap="square" rtlCol="0">
            <a:spAutoFit/>
          </a:bodyPr>
          <a:lstStyle/>
          <a:p>
            <a:r>
              <a:rPr lang="en-US" dirty="0">
                <a:solidFill>
                  <a:srgbClr val="279989"/>
                </a:solidFill>
              </a:rPr>
              <a:t>Documentation:</a:t>
            </a:r>
          </a:p>
          <a:p>
            <a:r>
              <a:rPr lang="en-US" dirty="0">
                <a:solidFill>
                  <a:srgbClr val="279989"/>
                </a:solidFill>
              </a:rPr>
              <a:t>Parking plan </a:t>
            </a:r>
          </a:p>
          <a:p>
            <a:r>
              <a:rPr lang="en-US" dirty="0">
                <a:solidFill>
                  <a:srgbClr val="279989"/>
                </a:solidFill>
              </a:rPr>
              <a:t>Electrical plan and single line diagram Electrical panel schedule with EV circuit(s) and PV</a:t>
            </a:r>
          </a:p>
          <a:p>
            <a:r>
              <a:rPr lang="en-US" dirty="0">
                <a:solidFill>
                  <a:srgbClr val="279989"/>
                </a:solidFill>
              </a:rPr>
              <a:t>PV sizing and layout</a:t>
            </a:r>
          </a:p>
        </p:txBody>
      </p:sp>
      <p:pic>
        <p:nvPicPr>
          <p:cNvPr id="5" name="Picture 4"/>
          <p:cNvPicPr>
            <a:picLocks noChangeAspect="1"/>
          </p:cNvPicPr>
          <p:nvPr/>
        </p:nvPicPr>
        <p:blipFill>
          <a:blip r:embed="rId2"/>
          <a:stretch>
            <a:fillRect/>
          </a:stretch>
        </p:blipFill>
        <p:spPr>
          <a:xfrm>
            <a:off x="8108212" y="1322172"/>
            <a:ext cx="3886200" cy="4981575"/>
          </a:xfrm>
          <a:prstGeom prst="rect">
            <a:avLst/>
          </a:prstGeom>
        </p:spPr>
      </p:pic>
      <p:pic>
        <p:nvPicPr>
          <p:cNvPr id="13" name="Picture 12"/>
          <p:cNvPicPr>
            <a:picLocks noChangeAspect="1"/>
          </p:cNvPicPr>
          <p:nvPr/>
        </p:nvPicPr>
        <p:blipFill>
          <a:blip r:embed="rId3"/>
          <a:stretch>
            <a:fillRect/>
          </a:stretch>
        </p:blipFill>
        <p:spPr>
          <a:xfrm>
            <a:off x="551007" y="2972925"/>
            <a:ext cx="6545226" cy="3127700"/>
          </a:xfrm>
          <a:prstGeom prst="rect">
            <a:avLst/>
          </a:prstGeom>
        </p:spPr>
      </p:pic>
      <p:sp>
        <p:nvSpPr>
          <p:cNvPr id="7" name="TextBox 6"/>
          <p:cNvSpPr txBox="1"/>
          <p:nvPr/>
        </p:nvSpPr>
        <p:spPr>
          <a:xfrm rot="20520805">
            <a:off x="5056123" y="3428238"/>
            <a:ext cx="4729693" cy="769441"/>
          </a:xfrm>
          <a:prstGeom prst="rect">
            <a:avLst/>
          </a:prstGeom>
          <a:noFill/>
        </p:spPr>
        <p:txBody>
          <a:bodyPr wrap="none" rtlCol="0">
            <a:spAutoFit/>
          </a:bodyPr>
          <a:lstStyle/>
          <a:p>
            <a:r>
              <a:rPr lang="en-US" sz="4400" dirty="0">
                <a:solidFill>
                  <a:srgbClr val="C00000"/>
                </a:solidFill>
              </a:rPr>
              <a:t>DOES NOT COMPLY </a:t>
            </a:r>
          </a:p>
        </p:txBody>
      </p:sp>
    </p:spTree>
    <p:extLst>
      <p:ext uri="{BB962C8B-B14F-4D97-AF65-F5344CB8AC3E}">
        <p14:creationId xmlns:p14="http://schemas.microsoft.com/office/powerpoint/2010/main" val="413000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8BFECA-AE89-4112-B9D8-D02A5FA4F0A1}"/>
              </a:ext>
            </a:extLst>
          </p:cNvPr>
          <p:cNvSpPr>
            <a:spLocks noGrp="1"/>
          </p:cNvSpPr>
          <p:nvPr>
            <p:ph type="title"/>
          </p:nvPr>
        </p:nvSpPr>
        <p:spPr/>
        <p:txBody>
          <a:bodyPr/>
          <a:lstStyle/>
          <a:p>
            <a:r>
              <a:rPr lang="en-US" dirty="0">
                <a:solidFill>
                  <a:schemeClr val="bg1"/>
                </a:solidFill>
              </a:rPr>
              <a:t>Questions and Discussion</a:t>
            </a:r>
          </a:p>
        </p:txBody>
      </p:sp>
    </p:spTree>
    <p:extLst>
      <p:ext uri="{BB962C8B-B14F-4D97-AF65-F5344CB8AC3E}">
        <p14:creationId xmlns:p14="http://schemas.microsoft.com/office/powerpoint/2010/main" val="348239131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2AB8A8-B438-404D-B675-2AC7667A16EE}"/>
              </a:ext>
            </a:extLst>
          </p:cNvPr>
          <p:cNvSpPr>
            <a:spLocks noGrp="1"/>
          </p:cNvSpPr>
          <p:nvPr>
            <p:ph type="title"/>
          </p:nvPr>
        </p:nvSpPr>
        <p:spPr/>
        <p:txBody>
          <a:bodyPr/>
          <a:lstStyle/>
          <a:p>
            <a:r>
              <a:rPr lang="en-US" dirty="0">
                <a:solidFill>
                  <a:schemeClr val="bg1"/>
                </a:solidFill>
              </a:rPr>
              <a:t>Resources</a:t>
            </a:r>
          </a:p>
        </p:txBody>
      </p:sp>
    </p:spTree>
    <p:extLst>
      <p:ext uri="{BB962C8B-B14F-4D97-AF65-F5344CB8AC3E}">
        <p14:creationId xmlns:p14="http://schemas.microsoft.com/office/powerpoint/2010/main" val="82741429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5" name="Google Shape;645;g7cce186353_0_54"/>
          <p:cNvSpPr txBox="1">
            <a:spLocks noGrp="1"/>
          </p:cNvSpPr>
          <p:nvPr>
            <p:ph type="title"/>
          </p:nvPr>
        </p:nvSpPr>
        <p:spPr>
          <a:xfrm>
            <a:off x="628667" y="209367"/>
            <a:ext cx="11209500" cy="93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300"/>
              <a:buFont typeface="Open Sans"/>
              <a:buNone/>
            </a:pPr>
            <a:r>
              <a:rPr lang="en-US">
                <a:latin typeface="Open Sans" panose="020B0604020202020204" charset="0"/>
                <a:ea typeface="Open Sans" panose="020B0604020202020204" charset="0"/>
                <a:cs typeface="Open Sans" panose="020B0604020202020204" charset="0"/>
              </a:rPr>
              <a:t>Additional Resources: Energy Code Ace</a:t>
            </a:r>
            <a:endParaRPr>
              <a:latin typeface="Open Sans" panose="020B0604020202020204" charset="0"/>
              <a:ea typeface="Open Sans" panose="020B0604020202020204" charset="0"/>
              <a:cs typeface="Open Sans" panose="020B0604020202020204" charset="0"/>
            </a:endParaRPr>
          </a:p>
        </p:txBody>
      </p:sp>
      <p:sp>
        <p:nvSpPr>
          <p:cNvPr id="643" name="Google Shape;643;g7cce186353_0_54"/>
          <p:cNvSpPr txBox="1">
            <a:spLocks noGrp="1"/>
          </p:cNvSpPr>
          <p:nvPr>
            <p:ph idx="1"/>
          </p:nvPr>
        </p:nvSpPr>
        <p:spPr>
          <a:xfrm>
            <a:off x="358451" y="2435985"/>
            <a:ext cx="5215497" cy="364380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500"/>
              </a:spcBef>
              <a:spcAft>
                <a:spcPts val="0"/>
              </a:spcAft>
              <a:buSzPts val="3200"/>
              <a:buNone/>
            </a:pPr>
            <a:r>
              <a:rPr lang="en-US" sz="2000" dirty="0">
                <a:latin typeface="Open Sans" panose="020B0604020202020204" charset="0"/>
                <a:ea typeface="Open Sans" panose="020B0604020202020204" charset="0"/>
                <a:cs typeface="Open Sans" panose="020B0604020202020204" charset="0"/>
              </a:rPr>
              <a:t>The </a:t>
            </a:r>
            <a:r>
              <a:rPr lang="en-US" sz="2000" u="sng" dirty="0">
                <a:solidFill>
                  <a:schemeClr val="hlink"/>
                </a:solidFill>
                <a:latin typeface="Open Sans" panose="020B0604020202020204" charset="0"/>
                <a:ea typeface="Open Sans" panose="020B0604020202020204" charset="0"/>
                <a:cs typeface="Open Sans" panose="020B0604020202020204" charset="0"/>
              </a:rPr>
              <a:t>Virtual Compliance Assistant </a:t>
            </a:r>
            <a:r>
              <a:rPr lang="en-US" sz="2000" dirty="0">
                <a:latin typeface="Open Sans" panose="020B0604020202020204" charset="0"/>
                <a:ea typeface="Open Sans" panose="020B0604020202020204" charset="0"/>
                <a:cs typeface="Open Sans" panose="020B0604020202020204" charset="0"/>
              </a:rPr>
              <a:t>helps you fill out the required NRCC and NRCI forms and determine if your project complies</a:t>
            </a:r>
            <a:endParaRPr dirty="0">
              <a:latin typeface="Open Sans" panose="020B0604020202020204" charset="0"/>
              <a:ea typeface="Open Sans" panose="020B0604020202020204" charset="0"/>
              <a:cs typeface="Open Sans" panose="020B0604020202020204" charset="0"/>
            </a:endParaRPr>
          </a:p>
          <a:p>
            <a:pPr marL="831850" lvl="1" indent="-342900">
              <a:lnSpc>
                <a:spcPct val="90000"/>
              </a:lnSpc>
              <a:spcBef>
                <a:spcPts val="900"/>
              </a:spcBef>
              <a:spcAft>
                <a:spcPts val="0"/>
              </a:spcAft>
              <a:buClr>
                <a:schemeClr val="dk1"/>
              </a:buClr>
              <a:buSzPts val="2100"/>
            </a:pPr>
            <a:r>
              <a:rPr lang="en-US" sz="2000" dirty="0">
                <a:latin typeface="Open Sans" panose="020B0604020202020204" charset="0"/>
                <a:ea typeface="Open Sans" panose="020B0604020202020204" charset="0"/>
                <a:cs typeface="Open Sans" panose="020B0604020202020204" charset="0"/>
              </a:rPr>
              <a:t>Nonresidential and Low-rise Multifamily Compliance and Installation forms</a:t>
            </a:r>
          </a:p>
          <a:p>
            <a:pPr marL="831850" lvl="1" indent="-342900">
              <a:lnSpc>
                <a:spcPct val="90000"/>
              </a:lnSpc>
              <a:spcBef>
                <a:spcPts val="900"/>
              </a:spcBef>
              <a:spcAft>
                <a:spcPts val="0"/>
              </a:spcAft>
              <a:buClr>
                <a:schemeClr val="dk1"/>
              </a:buClr>
              <a:buSzPts val="2100"/>
            </a:pPr>
            <a:r>
              <a:rPr lang="en-US" sz="2000" dirty="0">
                <a:latin typeface="Open Sans" panose="020B0604020202020204" charset="0"/>
                <a:ea typeface="Open Sans" panose="020B0604020202020204" charset="0"/>
                <a:cs typeface="Open Sans" panose="020B0604020202020204" charset="0"/>
              </a:rPr>
              <a:t>Fills in forms for you based on questions</a:t>
            </a:r>
          </a:p>
          <a:p>
            <a:pPr marL="831850" lvl="1" indent="-342900">
              <a:lnSpc>
                <a:spcPct val="90000"/>
              </a:lnSpc>
              <a:spcBef>
                <a:spcPts val="900"/>
              </a:spcBef>
              <a:spcAft>
                <a:spcPts val="0"/>
              </a:spcAft>
              <a:buClr>
                <a:schemeClr val="dk1"/>
              </a:buClr>
              <a:buSzPts val="2100"/>
            </a:pPr>
            <a:r>
              <a:rPr lang="en-US" sz="2000" dirty="0">
                <a:latin typeface="Open Sans" panose="020B0604020202020204" charset="0"/>
                <a:ea typeface="Open Sans" panose="020B0604020202020204" charset="0"/>
                <a:cs typeface="Open Sans" panose="020B0604020202020204" charset="0"/>
              </a:rPr>
              <a:t>Tells you whether project complies </a:t>
            </a:r>
            <a:endParaRPr sz="2000" dirty="0">
              <a:latin typeface="Open Sans" panose="020B0604020202020204" charset="0"/>
              <a:ea typeface="Open Sans" panose="020B0604020202020204" charset="0"/>
              <a:cs typeface="Open Sans" panose="020B0604020202020204" charset="0"/>
            </a:endParaRPr>
          </a:p>
          <a:p>
            <a:pPr marL="241300" lvl="0" indent="-50800" algn="l" rtl="0">
              <a:lnSpc>
                <a:spcPct val="90000"/>
              </a:lnSpc>
              <a:spcBef>
                <a:spcPts val="1500"/>
              </a:spcBef>
              <a:spcAft>
                <a:spcPts val="0"/>
              </a:spcAft>
              <a:buClr>
                <a:schemeClr val="dk1"/>
              </a:buClr>
              <a:buSzPts val="2900"/>
              <a:buFont typeface="Noto Sans Symbols"/>
              <a:buNone/>
            </a:pPr>
            <a:endParaRPr sz="2900" dirty="0"/>
          </a:p>
        </p:txBody>
      </p:sp>
      <p:pic>
        <p:nvPicPr>
          <p:cNvPr id="646" name="Google Shape;646;g7cce186353_0_54"/>
          <p:cNvPicPr preferRelativeResize="0"/>
          <p:nvPr/>
        </p:nvPicPr>
        <p:blipFill rotWithShape="1">
          <a:blip r:embed="rId3">
            <a:alphaModFix/>
          </a:blip>
          <a:srcRect/>
          <a:stretch/>
        </p:blipFill>
        <p:spPr>
          <a:xfrm>
            <a:off x="6364303" y="2538840"/>
            <a:ext cx="5376317" cy="2830801"/>
          </a:xfrm>
          <a:prstGeom prst="rect">
            <a:avLst/>
          </a:prstGeom>
          <a:noFill/>
          <a:ln>
            <a:noFill/>
          </a:ln>
        </p:spPr>
      </p:pic>
      <p:sp>
        <p:nvSpPr>
          <p:cNvPr id="647" name="Google Shape;647;g7cce186353_0_54"/>
          <p:cNvSpPr txBox="1"/>
          <p:nvPr/>
        </p:nvSpPr>
        <p:spPr>
          <a:xfrm>
            <a:off x="6177667" y="1389008"/>
            <a:ext cx="5749500" cy="1442100"/>
          </a:xfrm>
          <a:prstGeom prst="rect">
            <a:avLst/>
          </a:prstGeom>
          <a:noFill/>
          <a:ln>
            <a:noFill/>
          </a:ln>
        </p:spPr>
        <p:txBody>
          <a:bodyPr spcFirstLastPara="1" wrap="square" lIns="121900" tIns="121900" rIns="121900" bIns="121900" anchor="t" anchorCtr="0">
            <a:noAutofit/>
          </a:bodyPr>
          <a:lstStyle/>
          <a:p>
            <a:pPr marL="50800" marR="0" lvl="2" indent="0" algn="l" rtl="0">
              <a:lnSpc>
                <a:spcPct val="90000"/>
              </a:lnSpc>
              <a:spcBef>
                <a:spcPts val="0"/>
              </a:spcBef>
              <a:spcAft>
                <a:spcPts val="0"/>
              </a:spcAft>
              <a:buClr>
                <a:srgbClr val="000000"/>
              </a:buClr>
              <a:buSzPts val="2400"/>
              <a:buFont typeface="Arial"/>
              <a:buNone/>
            </a:pPr>
            <a:r>
              <a:rPr lang="en-US" sz="2400" b="0" i="0" u="none" strike="noStrike" cap="none" dirty="0">
                <a:solidFill>
                  <a:schemeClr val="dk1"/>
                </a:solidFill>
                <a:latin typeface="Open Sans" panose="020B0604020202020204" charset="0"/>
                <a:ea typeface="Open Sans" panose="020B0604020202020204" charset="0"/>
                <a:cs typeface="Open Sans" panose="020B0604020202020204" charset="0"/>
                <a:sym typeface="Calibri"/>
              </a:rPr>
              <a:t>The </a:t>
            </a:r>
            <a:r>
              <a:rPr lang="en-US" sz="2400" b="0" i="0" u="sng" strike="noStrike" cap="none" dirty="0">
                <a:solidFill>
                  <a:schemeClr val="hlink"/>
                </a:solidFill>
                <a:latin typeface="Open Sans" panose="020B0604020202020204" charset="0"/>
                <a:ea typeface="Open Sans" panose="020B0604020202020204" charset="0"/>
                <a:cs typeface="Open Sans" panose="020B0604020202020204" charset="0"/>
                <a:sym typeface="Calibri"/>
                <a:hlinkClick r:id="rId4"/>
              </a:rPr>
              <a:t>Energy Code Ace Application Guides</a:t>
            </a:r>
            <a:r>
              <a:rPr lang="en-US" sz="2400" b="0" i="0" u="none" strike="noStrike" cap="none" dirty="0">
                <a:solidFill>
                  <a:schemeClr val="dk1"/>
                </a:solidFill>
                <a:latin typeface="Open Sans" panose="020B0604020202020204" charset="0"/>
                <a:ea typeface="Open Sans" panose="020B0604020202020204" charset="0"/>
                <a:cs typeface="Open Sans" panose="020B0604020202020204" charset="0"/>
                <a:sym typeface="Calibri"/>
              </a:rPr>
              <a:t> are also very useful</a:t>
            </a:r>
            <a:endParaRPr sz="2400" b="0" i="0" u="none" strike="noStrike" cap="none" dirty="0">
              <a:solidFill>
                <a:srgbClr val="000000"/>
              </a:solidFill>
              <a:latin typeface="Open Sans" panose="020B0604020202020204" charset="0"/>
              <a:ea typeface="Open Sans" panose="020B0604020202020204" charset="0"/>
              <a:cs typeface="Open Sans" panose="020B0604020202020204" charset="0"/>
              <a:sym typeface="Arial"/>
            </a:endParaRPr>
          </a:p>
        </p:txBody>
      </p:sp>
      <p:pic>
        <p:nvPicPr>
          <p:cNvPr id="5" name="Picture 4">
            <a:extLst>
              <a:ext uri="{FF2B5EF4-FFF2-40B4-BE49-F238E27FC236}">
                <a16:creationId xmlns:a16="http://schemas.microsoft.com/office/drawing/2014/main" id="{1A5522D6-70EE-7617-CD6B-8B5DBD15E8B5}"/>
              </a:ext>
            </a:extLst>
          </p:cNvPr>
          <p:cNvPicPr>
            <a:picLocks noChangeAspect="1"/>
          </p:cNvPicPr>
          <p:nvPr/>
        </p:nvPicPr>
        <p:blipFill rotWithShape="1">
          <a:blip r:embed="rId5"/>
          <a:srcRect t="8962" b="21569"/>
          <a:stretch/>
        </p:blipFill>
        <p:spPr>
          <a:xfrm>
            <a:off x="628667" y="1212362"/>
            <a:ext cx="4708585" cy="1100433"/>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p6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1800"/>
              <a:buNone/>
            </a:pPr>
            <a:r>
              <a:rPr lang="en-US">
                <a:latin typeface="Open Sans"/>
                <a:ea typeface="Open Sans"/>
                <a:cs typeface="Open Sans"/>
                <a:sym typeface="Open Sans"/>
              </a:rPr>
              <a:t>Additional Training</a:t>
            </a:r>
            <a:endParaRPr/>
          </a:p>
        </p:txBody>
      </p:sp>
      <p:sp>
        <p:nvSpPr>
          <p:cNvPr id="688" name="Google Shape;688;p62"/>
          <p:cNvSpPr txBox="1">
            <a:spLocks noGrp="1"/>
          </p:cNvSpPr>
          <p:nvPr>
            <p:ph idx="1"/>
          </p:nvPr>
        </p:nvSpPr>
        <p:spPr>
          <a:xfrm>
            <a:off x="838200" y="1792224"/>
            <a:ext cx="10352313" cy="4837176"/>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1000"/>
              </a:spcBef>
              <a:spcAft>
                <a:spcPts val="0"/>
              </a:spcAft>
              <a:buSzPts val="3200"/>
              <a:buFont typeface="Noto Sans Symbols"/>
              <a:buNone/>
            </a:pPr>
            <a:r>
              <a:rPr lang="en-US" sz="2000" b="1" dirty="0" err="1">
                <a:latin typeface="Open Sans"/>
                <a:ea typeface="Open Sans"/>
                <a:cs typeface="Open Sans"/>
                <a:sym typeface="Open Sans"/>
              </a:rPr>
              <a:t>BayREN</a:t>
            </a:r>
            <a:r>
              <a:rPr lang="en-US" sz="2000" b="1" dirty="0">
                <a:latin typeface="Open Sans"/>
                <a:ea typeface="Open Sans"/>
                <a:cs typeface="Open Sans"/>
                <a:sym typeface="Open Sans"/>
              </a:rPr>
              <a:t> Trainings</a:t>
            </a:r>
            <a:r>
              <a:rPr lang="en-US" sz="2000" dirty="0">
                <a:latin typeface="Open Sans"/>
                <a:ea typeface="Open Sans"/>
                <a:cs typeface="Open Sans"/>
                <a:sym typeface="Open Sans"/>
              </a:rPr>
              <a:t>:  </a:t>
            </a:r>
            <a:endParaRPr dirty="0"/>
          </a:p>
          <a:p>
            <a:pPr marL="0" lvl="0" indent="0" algn="l" rtl="0">
              <a:lnSpc>
                <a:spcPct val="100000"/>
              </a:lnSpc>
              <a:spcBef>
                <a:spcPts val="0"/>
              </a:spcBef>
              <a:spcAft>
                <a:spcPts val="0"/>
              </a:spcAft>
              <a:buSzPts val="3200"/>
              <a:buFont typeface="Noto Sans Symbols"/>
              <a:buNone/>
            </a:pPr>
            <a:r>
              <a:rPr lang="en-US" sz="2000" u="sng" dirty="0">
                <a:solidFill>
                  <a:schemeClr val="hlink"/>
                </a:solidFill>
                <a:latin typeface="Open Sans"/>
                <a:ea typeface="Open Sans"/>
                <a:cs typeface="Open Sans"/>
                <a:sym typeface="Open Sans"/>
                <a:hlinkClick r:id="rId3"/>
              </a:rPr>
              <a:t>https://www.bayrencodes.org/services/title-26-part-6-in-person-trainings/</a:t>
            </a:r>
            <a:endParaRPr sz="2000" dirty="0">
              <a:latin typeface="Open Sans"/>
              <a:ea typeface="Open Sans"/>
              <a:cs typeface="Open Sans"/>
              <a:sym typeface="Open Sans"/>
            </a:endParaRPr>
          </a:p>
          <a:p>
            <a:pPr marL="850900" lvl="1" indent="-342900">
              <a:spcAft>
                <a:spcPts val="0"/>
              </a:spcAft>
              <a:buSzPts val="2800"/>
            </a:pPr>
            <a:r>
              <a:rPr lang="en-US" sz="2000" dirty="0">
                <a:latin typeface="Open Sans"/>
                <a:ea typeface="Open Sans"/>
                <a:cs typeface="Open Sans"/>
                <a:sym typeface="Open Sans"/>
              </a:rPr>
              <a:t>Free, </a:t>
            </a:r>
            <a:r>
              <a:rPr lang="en-US" sz="2000" b="1" u="sng" dirty="0">
                <a:latin typeface="Open Sans"/>
                <a:ea typeface="Open Sans"/>
                <a:cs typeface="Open Sans"/>
                <a:sym typeface="Open Sans"/>
              </a:rPr>
              <a:t>online</a:t>
            </a:r>
            <a:r>
              <a:rPr lang="en-US" sz="2000" b="1" dirty="0">
                <a:latin typeface="Open Sans"/>
                <a:ea typeface="Open Sans"/>
                <a:cs typeface="Open Sans"/>
                <a:sym typeface="Open Sans"/>
              </a:rPr>
              <a:t> </a:t>
            </a:r>
            <a:r>
              <a:rPr lang="en-US" sz="2000" dirty="0">
                <a:latin typeface="Open Sans"/>
                <a:ea typeface="Open Sans"/>
                <a:cs typeface="Open Sans"/>
                <a:sym typeface="Open Sans"/>
              </a:rPr>
              <a:t>and</a:t>
            </a:r>
            <a:r>
              <a:rPr lang="en-US" sz="2000" b="1" dirty="0">
                <a:latin typeface="Open Sans"/>
                <a:ea typeface="Open Sans"/>
                <a:cs typeface="Open Sans"/>
                <a:sym typeface="Open Sans"/>
              </a:rPr>
              <a:t> </a:t>
            </a:r>
            <a:r>
              <a:rPr lang="en-US" sz="2000" b="1" u="sng" dirty="0">
                <a:latin typeface="Open Sans"/>
                <a:ea typeface="Open Sans"/>
                <a:cs typeface="Open Sans"/>
                <a:sym typeface="Open Sans"/>
              </a:rPr>
              <a:t>on-site</a:t>
            </a:r>
            <a:r>
              <a:rPr lang="en-US" sz="2000" b="1" dirty="0">
                <a:latin typeface="Open Sans"/>
                <a:ea typeface="Open Sans"/>
                <a:cs typeface="Open Sans"/>
                <a:sym typeface="Open Sans"/>
              </a:rPr>
              <a:t> </a:t>
            </a:r>
            <a:r>
              <a:rPr lang="en-US" sz="2000" dirty="0">
                <a:latin typeface="Open Sans"/>
                <a:ea typeface="Open Sans"/>
                <a:cs typeface="Open Sans"/>
                <a:sym typeface="Open Sans"/>
              </a:rPr>
              <a:t>sessions for building department staff</a:t>
            </a:r>
            <a:endParaRPr dirty="0"/>
          </a:p>
          <a:p>
            <a:pPr marL="850900" lvl="1" indent="-342900">
              <a:spcAft>
                <a:spcPts val="0"/>
              </a:spcAft>
              <a:buSzPts val="2800"/>
            </a:pPr>
            <a:r>
              <a:rPr lang="en-US" sz="2000" dirty="0">
                <a:latin typeface="Open Sans"/>
                <a:ea typeface="Open Sans"/>
                <a:cs typeface="Open Sans"/>
                <a:sym typeface="Open Sans"/>
              </a:rPr>
              <a:t>Usually 60-90 minutes to fit with a staff meeting or lunch</a:t>
            </a:r>
            <a:endParaRPr dirty="0"/>
          </a:p>
          <a:p>
            <a:pPr marL="850900" lvl="1" indent="-342900">
              <a:spcAft>
                <a:spcPts val="0"/>
              </a:spcAft>
              <a:buSzPts val="2800"/>
            </a:pPr>
            <a:r>
              <a:rPr lang="en-US" sz="2000" dirty="0">
                <a:latin typeface="Open Sans"/>
                <a:ea typeface="Open Sans"/>
                <a:cs typeface="Open Sans"/>
                <a:sym typeface="Open Sans"/>
              </a:rPr>
              <a:t>Topics include:  HERS Registries, Residential Forms and Permit Submittals for Additions, Nonresidential TIs and Alterations, Heat Pump Water Heaters, and more</a:t>
            </a:r>
            <a:endParaRPr sz="1800" b="1" dirty="0">
              <a:latin typeface="Open Sans"/>
              <a:ea typeface="Open Sans"/>
              <a:cs typeface="Open Sans"/>
              <a:sym typeface="Open Sans"/>
            </a:endParaRPr>
          </a:p>
          <a:p>
            <a:pPr marL="0" lvl="0" indent="0" algn="l" rtl="0">
              <a:lnSpc>
                <a:spcPct val="100000"/>
              </a:lnSpc>
              <a:spcBef>
                <a:spcPts val="1800"/>
              </a:spcBef>
              <a:spcAft>
                <a:spcPts val="0"/>
              </a:spcAft>
              <a:buSzPts val="3200"/>
              <a:buFont typeface="Noto Sans Symbols"/>
              <a:buNone/>
            </a:pPr>
            <a:r>
              <a:rPr lang="en-US" sz="2000" b="1" dirty="0">
                <a:solidFill>
                  <a:srgbClr val="626565"/>
                </a:solidFill>
                <a:latin typeface="Open Sans"/>
                <a:ea typeface="Open Sans"/>
                <a:cs typeface="Open Sans"/>
                <a:sym typeface="Open Sans"/>
              </a:rPr>
              <a:t>Energy Code Ace Trainings</a:t>
            </a:r>
            <a:r>
              <a:rPr lang="en-US" sz="2000" dirty="0">
                <a:latin typeface="Open Sans"/>
                <a:ea typeface="Open Sans"/>
                <a:cs typeface="Open Sans"/>
                <a:sym typeface="Open Sans"/>
              </a:rPr>
              <a:t>:  </a:t>
            </a:r>
            <a:r>
              <a:rPr lang="en-US" sz="2000" u="sng" dirty="0">
                <a:solidFill>
                  <a:schemeClr val="hlink"/>
                </a:solidFill>
                <a:latin typeface="Open Sans"/>
                <a:ea typeface="Open Sans"/>
                <a:cs typeface="Open Sans"/>
                <a:sym typeface="Open Sans"/>
                <a:hlinkClick r:id="rId4"/>
              </a:rPr>
              <a:t>https://energycodeace.com/training</a:t>
            </a:r>
            <a:endParaRPr sz="2000" dirty="0">
              <a:latin typeface="Open Sans"/>
              <a:ea typeface="Open Sans"/>
              <a:cs typeface="Open Sans"/>
              <a:sym typeface="Open Sans"/>
            </a:endParaRPr>
          </a:p>
          <a:p>
            <a:pPr marL="850900" lvl="1" indent="-342900">
              <a:spcAft>
                <a:spcPts val="0"/>
              </a:spcAft>
              <a:buSzPts val="2800"/>
            </a:pPr>
            <a:r>
              <a:rPr lang="en-US" sz="2000" dirty="0">
                <a:latin typeface="Open Sans"/>
                <a:ea typeface="Open Sans"/>
                <a:cs typeface="Open Sans"/>
                <a:sym typeface="Open Sans"/>
              </a:rPr>
              <a:t>Free training at the Pacific Energy Center or on-site</a:t>
            </a:r>
            <a:endParaRPr dirty="0"/>
          </a:p>
          <a:p>
            <a:pPr marL="850900" lvl="1" indent="-342900">
              <a:spcAft>
                <a:spcPts val="0"/>
              </a:spcAft>
              <a:buSzPts val="2800"/>
            </a:pPr>
            <a:r>
              <a:rPr lang="en-US" sz="2000" dirty="0">
                <a:latin typeface="Open Sans"/>
                <a:ea typeface="Open Sans"/>
                <a:cs typeface="Open Sans"/>
                <a:sym typeface="Open Sans"/>
              </a:rPr>
              <a:t>Usually half-day or full-day in-depth classes for different audiences</a:t>
            </a:r>
            <a:endParaRPr dirty="0"/>
          </a:p>
          <a:p>
            <a:pPr marL="850900" lvl="1" indent="-342900">
              <a:spcAft>
                <a:spcPts val="0"/>
              </a:spcAft>
              <a:buSzPts val="2800"/>
            </a:pPr>
            <a:r>
              <a:rPr lang="en-US" sz="2000" dirty="0">
                <a:latin typeface="Open Sans"/>
                <a:ea typeface="Open Sans"/>
                <a:cs typeface="Open Sans"/>
                <a:sym typeface="Open Sans"/>
              </a:rPr>
              <a:t>Includes full day trainings for Plans Examiners and Building Inspectors</a:t>
            </a:r>
            <a:br>
              <a:rPr lang="en-US" sz="2000" dirty="0">
                <a:latin typeface="Open Sans"/>
                <a:ea typeface="Open Sans"/>
                <a:cs typeface="Open Sans"/>
                <a:sym typeface="Open Sans"/>
              </a:rPr>
            </a:br>
            <a:r>
              <a:rPr lang="en-US" sz="2000" dirty="0">
                <a:latin typeface="Open Sans"/>
                <a:ea typeface="Open Sans"/>
                <a:cs typeface="Open Sans"/>
                <a:sym typeface="Open Sans"/>
              </a:rPr>
              <a:t>on the Residential Standards and Nonresidential Standards</a:t>
            </a:r>
            <a:endParaRPr dirty="0"/>
          </a:p>
        </p:txBody>
      </p:sp>
      <p:sp>
        <p:nvSpPr>
          <p:cNvPr id="691" name="Google Shape;691;p62"/>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mtClean="0"/>
              <a:pPr marL="0" marR="0" lvl="0" indent="0" algn="r" rtl="0">
                <a:lnSpc>
                  <a:spcPct val="100000"/>
                </a:lnSpc>
                <a:spcBef>
                  <a:spcPts val="0"/>
                </a:spcBef>
                <a:spcAft>
                  <a:spcPts val="0"/>
                </a:spcAft>
                <a:buClr>
                  <a:srgbClr val="000000"/>
                </a:buClr>
                <a:buSzPts val="1200"/>
                <a:buFont typeface="Arial"/>
                <a:buNone/>
              </a:pPr>
              <a:t>159</a:t>
            </a:fld>
            <a:endParaRPr sz="1200" b="0" i="0" u="none" strike="noStrike" cap="none">
              <a:solidFill>
                <a:srgbClr val="9D9E9E"/>
              </a:solidFill>
              <a:latin typeface="Open Sans"/>
              <a:ea typeface="Open Sans"/>
              <a:cs typeface="Open Sans"/>
              <a:sym typeface="Open Sans"/>
            </a:endParaRPr>
          </a:p>
        </p:txBody>
      </p:sp>
      <p:pic>
        <p:nvPicPr>
          <p:cNvPr id="689" name="Google Shape;689;p62"/>
          <p:cNvPicPr preferRelativeResize="0"/>
          <p:nvPr/>
        </p:nvPicPr>
        <p:blipFill>
          <a:blip r:embed="rId5"/>
          <a:srcRect t="863" b="863"/>
          <a:stretch/>
        </p:blipFill>
        <p:spPr>
          <a:xfrm>
            <a:off x="9879672" y="4033137"/>
            <a:ext cx="1938263" cy="1042736"/>
          </a:xfrm>
          <a:prstGeom prst="rect">
            <a:avLst/>
          </a:prstGeom>
          <a:noFill/>
          <a:ln>
            <a:noFill/>
          </a:ln>
        </p:spPr>
      </p:pic>
      <p:pic>
        <p:nvPicPr>
          <p:cNvPr id="690" name="Google Shape;690;p62"/>
          <p:cNvPicPr preferRelativeResize="0"/>
          <p:nvPr/>
        </p:nvPicPr>
        <p:blipFill rotWithShape="1">
          <a:blip r:embed="rId6">
            <a:alphaModFix/>
          </a:blip>
          <a:srcRect l="49189" t="16160" r="5576" b="13091"/>
          <a:stretch/>
        </p:blipFill>
        <p:spPr>
          <a:xfrm>
            <a:off x="9862215" y="2186890"/>
            <a:ext cx="1973179" cy="914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What is Already Included </a:t>
            </a:r>
            <a:br>
              <a:rPr lang="en-GB" dirty="0">
                <a:solidFill>
                  <a:schemeClr val="bg1"/>
                </a:solidFill>
              </a:rPr>
            </a:br>
            <a:r>
              <a:rPr lang="en-GB" dirty="0">
                <a:solidFill>
                  <a:schemeClr val="bg1"/>
                </a:solidFill>
              </a:rPr>
              <a:t>in Title 24?</a:t>
            </a:r>
          </a:p>
        </p:txBody>
      </p:sp>
    </p:spTree>
    <p:extLst>
      <p:ext uri="{BB962C8B-B14F-4D97-AF65-F5344CB8AC3E}">
        <p14:creationId xmlns:p14="http://schemas.microsoft.com/office/powerpoint/2010/main" val="75227353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5F281-04EF-4444-BFB4-322A288BBF33}"/>
              </a:ext>
            </a:extLst>
          </p:cNvPr>
          <p:cNvSpPr>
            <a:spLocks noGrp="1"/>
          </p:cNvSpPr>
          <p:nvPr>
            <p:ph type="title"/>
          </p:nvPr>
        </p:nvSpPr>
        <p:spPr/>
        <p:txBody>
          <a:bodyPr/>
          <a:lstStyle/>
          <a:p>
            <a:r>
              <a:rPr lang="en-US" dirty="0"/>
              <a:t>Additional Resources</a:t>
            </a:r>
          </a:p>
        </p:txBody>
      </p:sp>
      <p:sp>
        <p:nvSpPr>
          <p:cNvPr id="3" name="Content Placeholder 2">
            <a:extLst>
              <a:ext uri="{FF2B5EF4-FFF2-40B4-BE49-F238E27FC236}">
                <a16:creationId xmlns:a16="http://schemas.microsoft.com/office/drawing/2014/main" id="{3244F071-4A01-459B-9E32-17A04A5574E9}"/>
              </a:ext>
            </a:extLst>
          </p:cNvPr>
          <p:cNvSpPr>
            <a:spLocks noGrp="1"/>
          </p:cNvSpPr>
          <p:nvPr>
            <p:ph idx="1"/>
          </p:nvPr>
        </p:nvSpPr>
        <p:spPr/>
        <p:txBody>
          <a:bodyPr vert="horz" lIns="91440" tIns="45720" rIns="91440" bIns="45720" rtlCol="0" anchor="t">
            <a:normAutofit/>
          </a:bodyPr>
          <a:lstStyle/>
          <a:p>
            <a:pPr marL="0" indent="0">
              <a:buNone/>
            </a:pPr>
            <a:r>
              <a:rPr lang="en-US" b="1" dirty="0">
                <a:latin typeface="Open Sans" panose="020B0604020202020204" charset="0"/>
                <a:ea typeface="Open Sans" panose="020B0604020202020204" charset="0"/>
                <a:cs typeface="Open Sans" panose="020B0604020202020204" charset="0"/>
              </a:rPr>
              <a:t>Compliance and Code Resources</a:t>
            </a:r>
          </a:p>
          <a:p>
            <a:r>
              <a:rPr lang="en-US" dirty="0">
                <a:latin typeface="Open Sans"/>
                <a:ea typeface="Open Sans"/>
                <a:cs typeface="Open Sans"/>
              </a:rPr>
              <a:t>Local Energy Codes- </a:t>
            </a:r>
            <a:r>
              <a:rPr lang="en-US" dirty="0">
                <a:latin typeface="Open Sans"/>
                <a:ea typeface="Open Sans"/>
                <a:cs typeface="Open Sans"/>
                <a:hlinkClick r:id="rId3"/>
              </a:rPr>
              <a:t>localenergycodes.com</a:t>
            </a:r>
          </a:p>
          <a:p>
            <a:r>
              <a:rPr lang="en-US" dirty="0">
                <a:latin typeface="Open Sans" panose="020B0604020202020204" charset="0"/>
                <a:ea typeface="Open Sans" panose="020B0604020202020204" charset="0"/>
                <a:cs typeface="Open Sans" panose="020B0604020202020204" charset="0"/>
              </a:rPr>
              <a:t>Energy Code Ace: </a:t>
            </a:r>
            <a:r>
              <a:rPr lang="en-US" dirty="0">
                <a:solidFill>
                  <a:schemeClr val="dk1"/>
                </a:solidFill>
                <a:latin typeface="Open Sans" panose="020B0604020202020204" charset="0"/>
                <a:ea typeface="Open Sans" panose="020B0604020202020204" charset="0"/>
                <a:cs typeface="Open Sans" panose="020B0604020202020204" charset="0"/>
                <a:sym typeface="Open Sans"/>
              </a:rPr>
              <a:t>Title 24 training &amp; application resources. </a:t>
            </a:r>
            <a:r>
              <a:rPr lang="en-US" u="sng" dirty="0">
                <a:solidFill>
                  <a:schemeClr val="hlink"/>
                </a:solidFill>
                <a:latin typeface="Open Sans" panose="020B0604020202020204" charset="0"/>
                <a:ea typeface="Open Sans" panose="020B0604020202020204" charset="0"/>
                <a:cs typeface="Open Sans" panose="020B0604020202020204" charset="0"/>
                <a:sym typeface="Open Sans"/>
                <a:hlinkClick r:id="rId4"/>
              </a:rPr>
              <a:t>https://energycodeace.com</a:t>
            </a:r>
            <a:endParaRPr lang="en-US" u="sng" dirty="0">
              <a:solidFill>
                <a:srgbClr val="0070C0"/>
              </a:solidFill>
              <a:latin typeface="Open Sans" panose="020B0604020202020204" charset="0"/>
              <a:ea typeface="Open Sans" panose="020B0604020202020204" charset="0"/>
              <a:cs typeface="Open Sans" panose="020B0604020202020204" charset="0"/>
              <a:sym typeface="Open Sans"/>
            </a:endParaRPr>
          </a:p>
          <a:p>
            <a:pPr>
              <a:lnSpc>
                <a:spcPct val="110000"/>
              </a:lnSpc>
              <a:spcBef>
                <a:spcPts val="600"/>
              </a:spcBef>
            </a:pPr>
            <a:r>
              <a:rPr lang="en-US" dirty="0">
                <a:solidFill>
                  <a:schemeClr val="dk1"/>
                </a:solidFill>
                <a:latin typeface="Open Sans" panose="020B0604020202020204" charset="0"/>
                <a:ea typeface="Open Sans" panose="020B0604020202020204" charset="0"/>
                <a:cs typeface="Open Sans" panose="020B0604020202020204" charset="0"/>
                <a:sym typeface="Open Sans"/>
              </a:rPr>
              <a:t>Title 24-2022 code language- </a:t>
            </a:r>
            <a:r>
              <a:rPr lang="en-US" u="sng" dirty="0">
                <a:solidFill>
                  <a:schemeClr val="hlink"/>
                </a:solidFill>
                <a:latin typeface="Open Sans" panose="020B0604020202020204" charset="0"/>
                <a:ea typeface="Open Sans" panose="020B0604020202020204" charset="0"/>
                <a:cs typeface="Open Sans" panose="020B0604020202020204" charset="0"/>
                <a:sym typeface="Open Sans"/>
              </a:rPr>
              <a:t>https://www.energy.ca.gov/programs-and-topics/programs/building-energy-efficiency-standards/2022-building-energy-efficiency</a:t>
            </a:r>
            <a:r>
              <a:rPr lang="en-US" dirty="0">
                <a:solidFill>
                  <a:srgbClr val="0070C0"/>
                </a:solidFill>
                <a:latin typeface="Open Sans" panose="020B0604020202020204" charset="0"/>
                <a:ea typeface="Open Sans" panose="020B0604020202020204" charset="0"/>
                <a:cs typeface="Open Sans" panose="020B0604020202020204" charset="0"/>
                <a:sym typeface="Open Sans"/>
              </a:rPr>
              <a:t> </a:t>
            </a:r>
          </a:p>
          <a:p>
            <a:pPr marL="0" indent="0">
              <a:buNone/>
            </a:pPr>
            <a:endParaRPr lang="en-US" dirty="0">
              <a:solidFill>
                <a:schemeClr val="dk1"/>
              </a:solidFill>
              <a:latin typeface="Open Sans" panose="020B0604020202020204" charset="0"/>
              <a:ea typeface="Open Sans" panose="020B0604020202020204" charset="0"/>
              <a:cs typeface="Open Sans" panose="020B0604020202020204" charset="0"/>
              <a:sym typeface="Calibri"/>
            </a:endParaRPr>
          </a:p>
          <a:p>
            <a:endParaRPr lang="en-US" dirty="0">
              <a:solidFill>
                <a:schemeClr val="dk1"/>
              </a:solidFill>
              <a:latin typeface="Open Sans" panose="020B0604020202020204" charset="0"/>
              <a:ea typeface="Open Sans" panose="020B0604020202020204" charset="0"/>
              <a:cs typeface="Open Sans" panose="020B0604020202020204" charset="0"/>
              <a:sym typeface="Calibri"/>
            </a:endParaRPr>
          </a:p>
          <a:p>
            <a:endParaRPr lang="en-US" dirty="0">
              <a:latin typeface="Open Sans" panose="020B0604020202020204" charset="0"/>
              <a:ea typeface="Open Sans" panose="020B0604020202020204" charset="0"/>
              <a:cs typeface="Open Sans" panose="020B0604020202020204" charset="0"/>
            </a:endParaRPr>
          </a:p>
          <a:p>
            <a:endParaRPr lang="en-US" dirty="0">
              <a:latin typeface="Open Sans" panose="020B0604020202020204" charset="0"/>
              <a:ea typeface="Open Sans" panose="020B0604020202020204" charset="0"/>
              <a:cs typeface="Open Sans" panose="020B0604020202020204" charset="0"/>
            </a:endParaRPr>
          </a:p>
        </p:txBody>
      </p:sp>
    </p:spTree>
    <p:extLst>
      <p:ext uri="{BB962C8B-B14F-4D97-AF65-F5344CB8AC3E}">
        <p14:creationId xmlns:p14="http://schemas.microsoft.com/office/powerpoint/2010/main" val="485786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DFC9B523-D18A-4122-B124-A053FDF902B0}"/>
              </a:ext>
            </a:extLst>
          </p:cNvPr>
          <p:cNvSpPr>
            <a:spLocks noGrp="1"/>
          </p:cNvSpPr>
          <p:nvPr>
            <p:ph type="title"/>
          </p:nvPr>
        </p:nvSpPr>
        <p:spPr>
          <a:xfrm>
            <a:off x="838200" y="279157"/>
            <a:ext cx="11100758" cy="940044"/>
          </a:xfrm>
        </p:spPr>
        <p:txBody>
          <a:bodyPr>
            <a:normAutofit fontScale="90000"/>
          </a:bodyPr>
          <a:lstStyle/>
          <a:p>
            <a:r>
              <a:rPr lang="en-US"/>
              <a:t>What’s already included in the Title 24 Update?</a:t>
            </a:r>
          </a:p>
        </p:txBody>
      </p:sp>
      <p:graphicFrame>
        <p:nvGraphicFramePr>
          <p:cNvPr id="24" name="Table 23">
            <a:extLst>
              <a:ext uri="{FF2B5EF4-FFF2-40B4-BE49-F238E27FC236}">
                <a16:creationId xmlns:a16="http://schemas.microsoft.com/office/drawing/2014/main" id="{C65ECC9B-A81D-411D-8F3C-63B5AC675DC9}"/>
              </a:ext>
            </a:extLst>
          </p:cNvPr>
          <p:cNvGraphicFramePr>
            <a:graphicFrameLocks noGrp="1"/>
          </p:cNvGraphicFramePr>
          <p:nvPr>
            <p:extLst>
              <p:ext uri="{D42A27DB-BD31-4B8C-83A1-F6EECF244321}">
                <p14:modId xmlns:p14="http://schemas.microsoft.com/office/powerpoint/2010/main" val="2382348268"/>
              </p:ext>
            </p:extLst>
          </p:nvPr>
        </p:nvGraphicFramePr>
        <p:xfrm>
          <a:off x="-1" y="1579680"/>
          <a:ext cx="12192001" cy="5431835"/>
        </p:xfrm>
        <a:graphic>
          <a:graphicData uri="http://schemas.openxmlformats.org/drawingml/2006/table">
            <a:tbl>
              <a:tblPr firstRow="1" firstCol="1" bandRow="1"/>
              <a:tblGrid>
                <a:gridCol w="2399573">
                  <a:extLst>
                    <a:ext uri="{9D8B030D-6E8A-4147-A177-3AD203B41FA5}">
                      <a16:colId xmlns:a16="http://schemas.microsoft.com/office/drawing/2014/main" val="2475438970"/>
                    </a:ext>
                  </a:extLst>
                </a:gridCol>
                <a:gridCol w="4896214">
                  <a:extLst>
                    <a:ext uri="{9D8B030D-6E8A-4147-A177-3AD203B41FA5}">
                      <a16:colId xmlns:a16="http://schemas.microsoft.com/office/drawing/2014/main" val="3632201934"/>
                    </a:ext>
                  </a:extLst>
                </a:gridCol>
                <a:gridCol w="4896214">
                  <a:extLst>
                    <a:ext uri="{9D8B030D-6E8A-4147-A177-3AD203B41FA5}">
                      <a16:colId xmlns:a16="http://schemas.microsoft.com/office/drawing/2014/main" val="1103204145"/>
                    </a:ext>
                  </a:extLst>
                </a:gridCol>
              </a:tblGrid>
              <a:tr h="924463">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marL="0" marR="0">
                        <a:spcBef>
                          <a:spcPts val="0"/>
                        </a:spcBef>
                        <a:spcAft>
                          <a:spcPts val="0"/>
                        </a:spcAft>
                      </a:pPr>
                      <a:endParaRPr lang="en-GB" sz="1800" b="1">
                        <a:effectLst/>
                        <a:latin typeface="+mn-lt"/>
                        <a:ea typeface="+mn-ea"/>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solidFill>
                  </a:tcPr>
                </a:tc>
                <a:tc>
                  <a:txBody>
                    <a:bodyPr/>
                    <a:lstStyle/>
                    <a:p>
                      <a:pPr marL="0" marR="0" algn="ctr">
                        <a:spcBef>
                          <a:spcPts val="0"/>
                        </a:spcBef>
                        <a:spcAft>
                          <a:spcPts val="0"/>
                        </a:spcAft>
                      </a:pPr>
                      <a:r>
                        <a:rPr lang="en-GB" sz="2800" b="0" kern="1200" dirty="0">
                          <a:solidFill>
                            <a:schemeClr val="lt1"/>
                          </a:solidFill>
                          <a:effectLst/>
                          <a:latin typeface="+mn-lt"/>
                          <a:ea typeface="+mn-ea"/>
                          <a:cs typeface="+mn-cs"/>
                        </a:rPr>
                        <a:t>2019</a:t>
                      </a: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marL="0" marR="0" algn="ctr">
                        <a:spcBef>
                          <a:spcPts val="0"/>
                        </a:spcBef>
                        <a:spcAft>
                          <a:spcPts val="0"/>
                        </a:spcAft>
                      </a:pPr>
                      <a:r>
                        <a:rPr lang="en-GB" sz="2800" b="0" dirty="0">
                          <a:effectLst/>
                          <a:latin typeface="+mn-lt"/>
                        </a:rPr>
                        <a:t>2022</a:t>
                      </a:r>
                      <a:endParaRPr lang="en-GB" sz="2800" b="0" dirty="0">
                        <a:effectLst/>
                        <a:latin typeface="+mn-lt"/>
                        <a:ea typeface="Calibri" panose="020F0502020204030204" pitchFamily="34"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482810157"/>
                  </a:ext>
                </a:extLst>
              </a:tr>
              <a:tr h="778821">
                <a:tc>
                  <a:txBody>
                    <a:bodyPr/>
                    <a:lstStyle/>
                    <a:p>
                      <a:pPr marL="0" marR="0" algn="ctr" defTabSz="457200" rtl="0" eaLnBrk="1" latinLnBrk="0" hangingPunct="1">
                        <a:spcBef>
                          <a:spcPts val="0"/>
                        </a:spcBef>
                        <a:spcAft>
                          <a:spcPts val="0"/>
                        </a:spcAft>
                      </a:pPr>
                      <a:endParaRPr lang="en-GB" sz="2400" b="0" kern="1200" dirty="0">
                        <a:solidFill>
                          <a:schemeClr val="lt1"/>
                        </a:solidFill>
                        <a:effectLst/>
                        <a:latin typeface="+mn-lt"/>
                        <a:ea typeface="+mn-ea"/>
                        <a:cs typeface="+mn-cs"/>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a:spcBef>
                          <a:spcPts val="0"/>
                        </a:spcBef>
                        <a:spcAft>
                          <a:spcPts val="0"/>
                        </a:spcAft>
                        <a:buFont typeface="Arial" panose="020B0604020202020204" pitchFamily="34" charset="0"/>
                        <a:buNone/>
                      </a:pPr>
                      <a:endParaRPr lang="en-GB" sz="2400" dirty="0">
                        <a:solidFill>
                          <a:schemeClr val="tx2">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F5F">
                        <a:tint val="40000"/>
                      </a:srgbClr>
                    </a:solidFill>
                  </a:tcPr>
                </a:tc>
                <a:tc>
                  <a:txBody>
                    <a:bodyPr/>
                    <a:lstStyle/>
                    <a:p>
                      <a:pPr marL="0" marR="0" indent="0" algn="ctr">
                        <a:spcBef>
                          <a:spcPts val="0"/>
                        </a:spcBef>
                        <a:spcAft>
                          <a:spcPts val="0"/>
                        </a:spcAft>
                        <a:buFont typeface="Arial" panose="020B0604020202020204" pitchFamily="34" charset="0"/>
                        <a:buNone/>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2-30% more efficient</a:t>
                      </a: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F5F">
                        <a:tint val="40000"/>
                      </a:srgbClr>
                    </a:solidFill>
                  </a:tcPr>
                </a:tc>
                <a:extLst>
                  <a:ext uri="{0D108BD9-81ED-4DB2-BD59-A6C34878D82A}">
                    <a16:rowId xmlns:a16="http://schemas.microsoft.com/office/drawing/2014/main" val="1258280842"/>
                  </a:ext>
                </a:extLst>
              </a:tr>
              <a:tr h="778821">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marL="0" marR="0" algn="ctr">
                        <a:spcBef>
                          <a:spcPts val="0"/>
                        </a:spcBef>
                        <a:spcAft>
                          <a:spcPts val="0"/>
                        </a:spcAft>
                      </a:pPr>
                      <a:r>
                        <a:rPr lang="en-GB" sz="2400" b="0" dirty="0">
                          <a:effectLst/>
                          <a:latin typeface="+mn-lt"/>
                        </a:rPr>
                        <a:t>Building Electrification</a:t>
                      </a:r>
                      <a:endParaRPr lang="en-GB" sz="2400" b="0" dirty="0">
                        <a:effectLst/>
                        <a:latin typeface="+mn-lt"/>
                        <a:ea typeface="Calibri" panose="020F0502020204030204" pitchFamily="34" charset="0"/>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indent="0" algn="ctr">
                        <a:spcBef>
                          <a:spcPts val="0"/>
                        </a:spcBef>
                        <a:spcAft>
                          <a:spcPts val="0"/>
                        </a:spcAft>
                        <a:buFont typeface="Arial" panose="020B0604020202020204" pitchFamily="34" charset="0"/>
                        <a:buNone/>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Electrification-ready water heating for low-rise residential</a:t>
                      </a:r>
                    </a:p>
                    <a:p>
                      <a:pPr marL="0" marR="0" indent="0" algn="ctr">
                        <a:spcBef>
                          <a:spcPts val="0"/>
                        </a:spcBef>
                        <a:spcAft>
                          <a:spcPts val="0"/>
                        </a:spcAft>
                        <a:buFont typeface="Arial" panose="020B0604020202020204" pitchFamily="34" charset="0"/>
                        <a:buNone/>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Electric Code Baseline</a:t>
                      </a: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F5F">
                        <a:tint val="4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2400" kern="1200" dirty="0">
                          <a:solidFill>
                            <a:schemeClr val="tx2">
                              <a:lumMod val="50000"/>
                            </a:schemeClr>
                          </a:solidFill>
                          <a:effectLst/>
                          <a:latin typeface="Calibri"/>
                          <a:ea typeface="Calibri" panose="020F0502020204030204" pitchFamily="34" charset="0"/>
                          <a:cs typeface="Times New Roman" panose="02020603050405020304" pitchFamily="18" charset="0"/>
                        </a:rPr>
                        <a:t>Partial Electric Prescriptive Baseline</a:t>
                      </a:r>
                    </a:p>
                    <a:p>
                      <a:pPr marL="0" marR="0" indent="0" algn="ctr">
                        <a:spcBef>
                          <a:spcPts val="0"/>
                        </a:spcBef>
                        <a:spcAft>
                          <a:spcPts val="0"/>
                        </a:spcAft>
                        <a:buFont typeface="Arial" panose="020B0604020202020204" pitchFamily="34" charset="0"/>
                        <a:buNone/>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Electrification-ready for all non- electric appliances in residential</a:t>
                      </a: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3F5F">
                        <a:tint val="40000"/>
                      </a:srgbClr>
                    </a:solidFill>
                  </a:tcPr>
                </a:tc>
                <a:extLst>
                  <a:ext uri="{0D108BD9-81ED-4DB2-BD59-A6C34878D82A}">
                    <a16:rowId xmlns:a16="http://schemas.microsoft.com/office/drawing/2014/main" val="2506578628"/>
                  </a:ext>
                </a:extLst>
              </a:tr>
              <a:tr h="1168231">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marL="0" marR="0" algn="ctr">
                        <a:spcBef>
                          <a:spcPts val="0"/>
                        </a:spcBef>
                        <a:spcAft>
                          <a:spcPts val="0"/>
                        </a:spcAft>
                      </a:pPr>
                      <a:r>
                        <a:rPr lang="en-GB" sz="2400" b="0">
                          <a:effectLst/>
                          <a:latin typeface="+mn-lt"/>
                        </a:rPr>
                        <a:t>Electric Vehicle Charging Infrastructure</a:t>
                      </a:r>
                      <a:endParaRPr lang="en-GB" sz="2400" b="0">
                        <a:effectLst/>
                        <a:latin typeface="+mn-lt"/>
                        <a:ea typeface="Calibri" panose="020F0502020204030204" pitchFamily="34" charset="0"/>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algn="ctr">
                        <a:spcBef>
                          <a:spcPts val="0"/>
                        </a:spcBef>
                        <a:spcAft>
                          <a:spcPts val="0"/>
                        </a:spcAft>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EV parking requirements</a:t>
                      </a: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3F5F">
                        <a:tint val="2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algn="ctr">
                        <a:spcBef>
                          <a:spcPts val="0"/>
                        </a:spcBef>
                        <a:spcAft>
                          <a:spcPts val="0"/>
                        </a:spcAft>
                      </a:pPr>
                      <a:r>
                        <a:rPr lang="en-GB" sz="2400" dirty="0">
                          <a:solidFill>
                            <a:schemeClr val="tx2">
                              <a:lumMod val="50000"/>
                            </a:schemeClr>
                          </a:solidFill>
                          <a:effectLst/>
                          <a:latin typeface="+mn-lt"/>
                          <a:ea typeface="Calibri" panose="020F0502020204030204" pitchFamily="34" charset="0"/>
                          <a:cs typeface="Times New Roman" panose="02020603050405020304" pitchFamily="18" charset="0"/>
                        </a:rPr>
                        <a:t>More extensive EV parking requirements</a:t>
                      </a: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F5F">
                        <a:tint val="20000"/>
                      </a:srgbClr>
                    </a:solidFill>
                  </a:tcPr>
                </a:tc>
                <a:extLst>
                  <a:ext uri="{0D108BD9-81ED-4DB2-BD59-A6C34878D82A}">
                    <a16:rowId xmlns:a16="http://schemas.microsoft.com/office/drawing/2014/main" val="1790701219"/>
                  </a:ext>
                </a:extLst>
              </a:tr>
              <a:tr h="1314504">
                <a:tc>
                  <a:txBody>
                    <a:bodyPr/>
                    <a:lstStyle>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marL="0" marR="0" algn="ctr">
                        <a:spcBef>
                          <a:spcPts val="0"/>
                        </a:spcBef>
                        <a:spcAft>
                          <a:spcPts val="0"/>
                        </a:spcAft>
                      </a:pPr>
                      <a:r>
                        <a:rPr lang="en-GB" sz="2400" b="0">
                          <a:effectLst/>
                          <a:latin typeface="+mn-lt"/>
                        </a:rPr>
                        <a:t>Solar PV</a:t>
                      </a:r>
                      <a:endParaRPr lang="en-GB" sz="2400" b="0">
                        <a:effectLst/>
                        <a:latin typeface="+mn-lt"/>
                        <a:ea typeface="Calibri" panose="020F0502020204030204" pitchFamily="34" charset="0"/>
                        <a:cs typeface="Times New Roman" panose="02020603050405020304" pitchFamily="18" charset="0"/>
                      </a:endParaRP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1"/>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400" b="1" kern="1200" dirty="0">
                          <a:solidFill>
                            <a:schemeClr val="tx2">
                              <a:lumMod val="50000"/>
                            </a:schemeClr>
                          </a:solidFill>
                          <a:effectLst/>
                          <a:latin typeface="+mn-lt"/>
                          <a:ea typeface="Calibri" panose="020F0502020204030204" pitchFamily="34" charset="0"/>
                          <a:cs typeface="Times New Roman" panose="02020603050405020304" pitchFamily="18" charset="0"/>
                        </a:rPr>
                        <a:t>+</a:t>
                      </a:r>
                      <a:r>
                        <a:rPr lang="en-GB" sz="2400" kern="1200" dirty="0">
                          <a:solidFill>
                            <a:schemeClr val="tx2">
                              <a:lumMod val="50000"/>
                            </a:schemeClr>
                          </a:solidFill>
                          <a:effectLst/>
                          <a:latin typeface="+mn-lt"/>
                          <a:ea typeface="Calibri" panose="020F0502020204030204" pitchFamily="34" charset="0"/>
                          <a:cs typeface="Times New Roman" panose="02020603050405020304" pitchFamily="18" charset="0"/>
                        </a:rPr>
                        <a:t> Required PV for low-rise residential</a:t>
                      </a:r>
                    </a:p>
                  </a:txBody>
                  <a:tcPr marL="68580" marR="68580" marT="0" marB="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3F5F">
                        <a:tint val="40000"/>
                      </a:srgbClr>
                    </a:solidFill>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2400" b="0" kern="1200" dirty="0">
                          <a:solidFill>
                            <a:schemeClr val="tx2">
                              <a:lumMod val="50000"/>
                            </a:schemeClr>
                          </a:solidFill>
                          <a:effectLst/>
                          <a:latin typeface="+mn-lt"/>
                          <a:ea typeface="Calibri" panose="020F0502020204030204" pitchFamily="34" charset="0"/>
                          <a:cs typeface="Times New Roman" panose="02020603050405020304" pitchFamily="18" charset="0"/>
                        </a:rPr>
                        <a:t>+ </a:t>
                      </a:r>
                      <a:r>
                        <a:rPr lang="en-GB" sz="2400" kern="1200" dirty="0">
                          <a:solidFill>
                            <a:schemeClr val="tx2">
                              <a:lumMod val="50000"/>
                            </a:schemeClr>
                          </a:solidFill>
                          <a:effectLst/>
                          <a:latin typeface="+mn-lt"/>
                          <a:ea typeface="Calibri" panose="020F0502020204030204" pitchFamily="34" charset="0"/>
                          <a:cs typeface="Times New Roman" panose="02020603050405020304" pitchFamily="18" charset="0"/>
                        </a:rPr>
                        <a:t>Required PV for all occupancies</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2400" kern="1200" dirty="0">
                          <a:solidFill>
                            <a:schemeClr val="tx2">
                              <a:lumMod val="50000"/>
                            </a:schemeClr>
                          </a:solidFill>
                          <a:effectLst/>
                          <a:latin typeface="+mn-lt"/>
                          <a:ea typeface="Calibri" panose="020F0502020204030204" pitchFamily="34" charset="0"/>
                          <a:cs typeface="Times New Roman" panose="02020603050405020304" pitchFamily="18" charset="0"/>
                        </a:rPr>
                        <a:t>+ Battery in baseline for some occupancies</a:t>
                      </a:r>
                    </a:p>
                    <a:p>
                      <a:pPr marL="0" marR="0" algn="ctr">
                        <a:spcBef>
                          <a:spcPts val="0"/>
                        </a:spcBef>
                        <a:spcAft>
                          <a:spcPts val="0"/>
                        </a:spcAft>
                      </a:pPr>
                      <a:endParaRPr lang="en-GB" sz="2400" dirty="0">
                        <a:solidFill>
                          <a:schemeClr val="tx2">
                            <a:lumMod val="50000"/>
                          </a:schemeClr>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3F5F">
                        <a:tint val="40000"/>
                      </a:srgbClr>
                    </a:solidFill>
                  </a:tcPr>
                </a:tc>
                <a:extLst>
                  <a:ext uri="{0D108BD9-81ED-4DB2-BD59-A6C34878D82A}">
                    <a16:rowId xmlns:a16="http://schemas.microsoft.com/office/drawing/2014/main" val="2609318578"/>
                  </a:ext>
                </a:extLst>
              </a:tr>
            </a:tbl>
          </a:graphicData>
        </a:graphic>
      </p:graphicFrame>
    </p:spTree>
    <p:extLst>
      <p:ext uri="{BB962C8B-B14F-4D97-AF65-F5344CB8AC3E}">
        <p14:creationId xmlns:p14="http://schemas.microsoft.com/office/powerpoint/2010/main" val="3504749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rgbClr val="00B0F0"/>
                </a:solidFill>
              </a:rPr>
              <a:t>[AHL] </a:t>
            </a:r>
            <a:r>
              <a:rPr lang="en-GB" dirty="0">
                <a:solidFill>
                  <a:schemeClr val="bg1"/>
                </a:solidFill>
              </a:rPr>
              <a:t>Reach Codes</a:t>
            </a:r>
          </a:p>
        </p:txBody>
      </p:sp>
    </p:spTree>
    <p:extLst>
      <p:ext uri="{BB962C8B-B14F-4D97-AF65-F5344CB8AC3E}">
        <p14:creationId xmlns:p14="http://schemas.microsoft.com/office/powerpoint/2010/main" val="3815434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79157"/>
            <a:ext cx="9743831" cy="940044"/>
          </a:xfrm>
        </p:spPr>
        <p:txBody>
          <a:bodyPr/>
          <a:lstStyle/>
          <a:p>
            <a:r>
              <a:rPr lang="en-US" dirty="0">
                <a:solidFill>
                  <a:srgbClr val="00B0F0"/>
                </a:solidFill>
              </a:rPr>
              <a:t>[AHJ] </a:t>
            </a:r>
            <a:r>
              <a:rPr lang="en-US" dirty="0"/>
              <a:t>Reach Codes</a:t>
            </a:r>
          </a:p>
        </p:txBody>
      </p:sp>
      <p:sp>
        <p:nvSpPr>
          <p:cNvPr id="5" name="Text Placeholder 4"/>
          <p:cNvSpPr>
            <a:spLocks noGrp="1"/>
          </p:cNvSpPr>
          <p:nvPr>
            <p:ph type="body" idx="1"/>
          </p:nvPr>
        </p:nvSpPr>
        <p:spPr>
          <a:xfrm>
            <a:off x="838201" y="1792224"/>
            <a:ext cx="9318522" cy="4575692"/>
          </a:xfrm>
        </p:spPr>
        <p:txBody>
          <a:bodyPr/>
          <a:lstStyle/>
          <a:p>
            <a:r>
              <a:rPr lang="en-US" dirty="0"/>
              <a:t>Reach Codes </a:t>
            </a:r>
          </a:p>
          <a:p>
            <a:pPr lvl="1"/>
            <a:r>
              <a:rPr lang="en-US" dirty="0">
                <a:solidFill>
                  <a:srgbClr val="00B0F0"/>
                </a:solidFill>
              </a:rPr>
              <a:t>[list ordinance name and number] </a:t>
            </a:r>
          </a:p>
          <a:p>
            <a:pPr lvl="1"/>
            <a:r>
              <a:rPr lang="en-US" dirty="0">
                <a:solidFill>
                  <a:srgbClr val="00B0F0"/>
                </a:solidFill>
              </a:rPr>
              <a:t>[list ordinance name and number] </a:t>
            </a:r>
          </a:p>
          <a:p>
            <a:r>
              <a:rPr lang="en-US" dirty="0"/>
              <a:t>Amends </a:t>
            </a:r>
            <a:r>
              <a:rPr lang="en-US" dirty="0">
                <a:solidFill>
                  <a:srgbClr val="00B0F0"/>
                </a:solidFill>
              </a:rPr>
              <a:t>[Part 11, Green Building Code;  Part 6, Energy Code]</a:t>
            </a:r>
            <a:r>
              <a:rPr lang="en-US" dirty="0"/>
              <a:t> </a:t>
            </a:r>
          </a:p>
          <a:p>
            <a:r>
              <a:rPr lang="en-US" dirty="0"/>
              <a:t>Adopted by Council on </a:t>
            </a:r>
            <a:r>
              <a:rPr lang="en-US" dirty="0">
                <a:solidFill>
                  <a:srgbClr val="00B0F0"/>
                </a:solidFill>
              </a:rPr>
              <a:t>[date adopted]</a:t>
            </a:r>
          </a:p>
          <a:p>
            <a:r>
              <a:rPr lang="en-US" dirty="0"/>
              <a:t>The Ordinances were subsequently approved by the CEC on </a:t>
            </a:r>
            <a:r>
              <a:rPr lang="en-US" dirty="0">
                <a:solidFill>
                  <a:srgbClr val="00B0F0"/>
                </a:solidFill>
              </a:rPr>
              <a:t>[enter date]. </a:t>
            </a:r>
          </a:p>
          <a:p>
            <a:endParaRPr lang="en-US" dirty="0"/>
          </a:p>
        </p:txBody>
      </p:sp>
    </p:spTree>
    <p:extLst>
      <p:ext uri="{BB962C8B-B14F-4D97-AF65-F5344CB8AC3E}">
        <p14:creationId xmlns:p14="http://schemas.microsoft.com/office/powerpoint/2010/main" val="4172607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0" name="Google Shape;70;p1"/>
          <p:cNvSpPr txBox="1">
            <a:spLocks noGrp="1"/>
          </p:cNvSpPr>
          <p:nvPr>
            <p:ph type="title"/>
          </p:nvPr>
        </p:nvSpPr>
        <p:spPr>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5500"/>
              <a:buFont typeface="Open Sans"/>
              <a:buNone/>
            </a:pPr>
            <a:r>
              <a:rPr lang="en-US" sz="5500" dirty="0">
                <a:solidFill>
                  <a:schemeClr val="bg1"/>
                </a:solidFill>
                <a:latin typeface="Open Sans"/>
                <a:ea typeface="Open Sans"/>
                <a:cs typeface="Open Sans"/>
                <a:sym typeface="Open Sans"/>
              </a:rPr>
              <a:t>Reach Code Training – [AHJ]</a:t>
            </a:r>
            <a:endParaRPr dirty="0">
              <a:solidFill>
                <a:schemeClr val="bg1"/>
              </a:solidFill>
            </a:endParaRPr>
          </a:p>
        </p:txBody>
      </p:sp>
      <p:sp>
        <p:nvSpPr>
          <p:cNvPr id="69" name="Google Shape;69;p1"/>
          <p:cNvSpPr txBox="1">
            <a:spLocks noGrp="1"/>
          </p:cNvSpPr>
          <p:nvPr>
            <p:ph type="subTitle" idx="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2800"/>
              <a:buNone/>
            </a:pPr>
            <a:r>
              <a:rPr lang="en-US" dirty="0">
                <a:solidFill>
                  <a:schemeClr val="bg1"/>
                </a:solidFill>
              </a:rPr>
              <a:t>Presenter Name: </a:t>
            </a:r>
          </a:p>
          <a:p>
            <a:pPr marL="0" lvl="0" indent="0" algn="l" rtl="0">
              <a:lnSpc>
                <a:spcPct val="100000"/>
              </a:lnSpc>
              <a:spcBef>
                <a:spcPts val="0"/>
              </a:spcBef>
              <a:spcAft>
                <a:spcPts val="0"/>
              </a:spcAft>
              <a:buClr>
                <a:schemeClr val="lt1"/>
              </a:buClr>
              <a:buSzPts val="2800"/>
              <a:buNone/>
            </a:pPr>
            <a:r>
              <a:rPr lang="en-US" dirty="0">
                <a:solidFill>
                  <a:schemeClr val="bg1"/>
                </a:solidFill>
              </a:rPr>
              <a:t>Date: </a:t>
            </a:r>
            <a:endParaRPr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166"/>
            <a:ext cx="10409903" cy="940044"/>
          </a:xfrm>
        </p:spPr>
        <p:txBody>
          <a:bodyPr>
            <a:normAutofit fontScale="90000"/>
          </a:bodyPr>
          <a:lstStyle/>
          <a:p>
            <a:r>
              <a:rPr lang="en-US" dirty="0"/>
              <a:t>Summary of </a:t>
            </a:r>
            <a:r>
              <a:rPr lang="en-US" dirty="0">
                <a:solidFill>
                  <a:srgbClr val="00B0F0"/>
                </a:solidFill>
              </a:rPr>
              <a:t>[AHJ] </a:t>
            </a:r>
            <a:r>
              <a:rPr lang="en-US" dirty="0"/>
              <a:t>Reach Codes </a:t>
            </a:r>
            <a:r>
              <a:rPr lang="en-US" dirty="0">
                <a:solidFill>
                  <a:srgbClr val="00B0F0"/>
                </a:solidFill>
              </a:rPr>
              <a:t>[update Table]</a:t>
            </a:r>
          </a:p>
        </p:txBody>
      </p:sp>
      <p:graphicFrame>
        <p:nvGraphicFramePr>
          <p:cNvPr id="3" name="Table 2"/>
          <p:cNvGraphicFramePr>
            <a:graphicFrameLocks noGrp="1"/>
          </p:cNvGraphicFramePr>
          <p:nvPr>
            <p:extLst>
              <p:ext uri="{D42A27DB-BD31-4B8C-83A1-F6EECF244321}">
                <p14:modId xmlns:p14="http://schemas.microsoft.com/office/powerpoint/2010/main" val="159230727"/>
              </p:ext>
            </p:extLst>
          </p:nvPr>
        </p:nvGraphicFramePr>
        <p:xfrm>
          <a:off x="690716" y="1011210"/>
          <a:ext cx="9928123" cy="5147998"/>
        </p:xfrm>
        <a:graphic>
          <a:graphicData uri="http://schemas.openxmlformats.org/drawingml/2006/table">
            <a:tbl>
              <a:tblPr firstRow="1" firstCol="1" bandRow="1">
                <a:tableStyleId>{5C22544A-7EE6-4342-B048-85BDC9FD1C3A}</a:tableStyleId>
              </a:tblPr>
              <a:tblGrid>
                <a:gridCol w="5820300">
                  <a:extLst>
                    <a:ext uri="{9D8B030D-6E8A-4147-A177-3AD203B41FA5}">
                      <a16:colId xmlns:a16="http://schemas.microsoft.com/office/drawing/2014/main" val="740471115"/>
                    </a:ext>
                  </a:extLst>
                </a:gridCol>
                <a:gridCol w="2426506">
                  <a:extLst>
                    <a:ext uri="{9D8B030D-6E8A-4147-A177-3AD203B41FA5}">
                      <a16:colId xmlns:a16="http://schemas.microsoft.com/office/drawing/2014/main" val="830408340"/>
                    </a:ext>
                  </a:extLst>
                </a:gridCol>
                <a:gridCol w="1681317">
                  <a:extLst>
                    <a:ext uri="{9D8B030D-6E8A-4147-A177-3AD203B41FA5}">
                      <a16:colId xmlns:a16="http://schemas.microsoft.com/office/drawing/2014/main" val="3238783522"/>
                    </a:ext>
                  </a:extLst>
                </a:gridCol>
              </a:tblGrid>
              <a:tr h="599444">
                <a:tc>
                  <a:txBody>
                    <a:bodyPr/>
                    <a:lstStyle/>
                    <a:p>
                      <a:pPr marL="0" marR="0" algn="ctr">
                        <a:lnSpc>
                          <a:spcPct val="107000"/>
                        </a:lnSpc>
                        <a:spcBef>
                          <a:spcPts val="0"/>
                        </a:spcBef>
                        <a:spcAft>
                          <a:spcPts val="0"/>
                        </a:spcAft>
                      </a:pPr>
                      <a:r>
                        <a:rPr lang="en-US" sz="1800" dirty="0">
                          <a:effectLst/>
                        </a:rPr>
                        <a:t>Occupancy Type</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800" dirty="0">
                          <a:effectLst/>
                        </a:rPr>
                        <a:t>Building</a:t>
                      </a:r>
                      <a:r>
                        <a:rPr lang="en-US" sz="1800" baseline="0" dirty="0">
                          <a:effectLst/>
                        </a:rPr>
                        <a:t> Electrification Reach Code</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800" dirty="0">
                          <a:effectLst/>
                        </a:rPr>
                        <a:t>EV Charging</a:t>
                      </a:r>
                      <a:r>
                        <a:rPr lang="en-US" sz="1800" baseline="0" dirty="0">
                          <a:effectLst/>
                        </a:rPr>
                        <a:t> Reach Code</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1385943516"/>
                  </a:ext>
                </a:extLst>
              </a:tr>
              <a:tr h="847411">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800" dirty="0">
                          <a:effectLst/>
                        </a:rPr>
                        <a:t>Single Family (1-2 dwelling</a:t>
                      </a:r>
                      <a:r>
                        <a:rPr lang="en-US" sz="1800" baseline="0" dirty="0">
                          <a:effectLst/>
                        </a:rPr>
                        <a:t> units) , townhomes, free standing ADUs - New Construction </a:t>
                      </a:r>
                      <a:endParaRPr lang="en-US" sz="1800" baseline="0" dirty="0">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All-Electric</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4249991325"/>
                  </a:ext>
                </a:extLst>
              </a:tr>
              <a:tr h="1013549">
                <a:tc>
                  <a:txBody>
                    <a:bodyPr/>
                    <a:lstStyle/>
                    <a:p>
                      <a:pPr marL="0" marR="0" algn="ctr">
                        <a:lnSpc>
                          <a:spcPct val="107000"/>
                        </a:lnSpc>
                        <a:spcBef>
                          <a:spcPts val="0"/>
                        </a:spcBef>
                        <a:spcAft>
                          <a:spcPts val="0"/>
                        </a:spcAft>
                      </a:pPr>
                      <a:r>
                        <a:rPr lang="en-US" sz="1800" dirty="0">
                          <a:effectLst/>
                        </a:rPr>
                        <a:t>Single Family Additions and Alterations </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addresses all-Electric appliances, readiness, and panel upgrades</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(based on scope of work)</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1659164477"/>
                  </a:ext>
                </a:extLst>
              </a:tr>
              <a:tr h="560622">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800" dirty="0">
                          <a:effectLst/>
                        </a:rPr>
                        <a:t>Multifamily Projects – New Construction</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All-Electric</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2590051232"/>
                  </a:ext>
                </a:extLst>
              </a:tr>
              <a:tr h="705014">
                <a:tc>
                  <a:txBody>
                    <a:bodyPr/>
                    <a:lstStyle/>
                    <a:p>
                      <a:pPr marL="0" marR="0" algn="ctr">
                        <a:lnSpc>
                          <a:spcPct val="107000"/>
                        </a:lnSpc>
                        <a:spcBef>
                          <a:spcPts val="0"/>
                        </a:spcBef>
                        <a:spcAft>
                          <a:spcPts val="0"/>
                        </a:spcAft>
                      </a:pPr>
                      <a:r>
                        <a:rPr lang="en-US" sz="1800" dirty="0">
                          <a:effectLst/>
                        </a:rPr>
                        <a:t>Multifamily Projects – Additions and Alterations</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addresses all-Electric appliances, readiness, and panel upgrades</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(based on scope of work)</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1733804006"/>
                  </a:ext>
                </a:extLst>
              </a:tr>
              <a:tr h="546379">
                <a:tc>
                  <a:txBody>
                    <a:bodyPr/>
                    <a:lstStyle/>
                    <a:p>
                      <a:pPr marL="0" marR="0" algn="ctr">
                        <a:lnSpc>
                          <a:spcPct val="107000"/>
                        </a:lnSpc>
                        <a:spcBef>
                          <a:spcPts val="0"/>
                        </a:spcBef>
                        <a:spcAft>
                          <a:spcPts val="0"/>
                        </a:spcAft>
                      </a:pPr>
                      <a:r>
                        <a:rPr lang="en-US" sz="1800" dirty="0">
                          <a:effectLst/>
                        </a:rPr>
                        <a:t>Non Residential – (All Occupancies)  - New Construction </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600" b="1" dirty="0">
                          <a:solidFill>
                            <a:schemeClr val="accent2"/>
                          </a:solidFill>
                          <a:effectLst/>
                        </a:rPr>
                        <a:t>All-Electric</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3997413152"/>
                  </a:ext>
                </a:extLst>
              </a:tr>
              <a:tr h="809449">
                <a:tc>
                  <a:txBody>
                    <a:bodyPr/>
                    <a:lstStyle/>
                    <a:p>
                      <a:pPr marL="0" marR="0" algn="ctr">
                        <a:lnSpc>
                          <a:spcPct val="107000"/>
                        </a:lnSpc>
                        <a:spcBef>
                          <a:spcPts val="0"/>
                        </a:spcBef>
                        <a:spcAft>
                          <a:spcPts val="0"/>
                        </a:spcAft>
                      </a:pPr>
                      <a:r>
                        <a:rPr lang="en-US" sz="1800" dirty="0">
                          <a:effectLst/>
                        </a:rPr>
                        <a:t>Non</a:t>
                      </a:r>
                      <a:r>
                        <a:rPr lang="en-US" sz="1800" baseline="0" dirty="0">
                          <a:effectLst/>
                        </a:rPr>
                        <a:t> Residential (All occupancies)- Additions and Alterations</a:t>
                      </a:r>
                      <a:endParaRPr lang="en-US" sz="1800" dirty="0">
                        <a:effectLst/>
                        <a:latin typeface="+mn-lt"/>
                        <a:ea typeface="Calibri" panose="020F0502020204030204" pitchFamily="34" charset="0"/>
                        <a:cs typeface="Times New Roman" panose="02020603050405020304" pitchFamily="18" charset="0"/>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addresses all-Electric appliances, readiness, and panel upgrades</a:t>
                      </a:r>
                      <a:endParaRPr lang="en-US" sz="1600" b="1" dirty="0">
                        <a:solidFill>
                          <a:schemeClr val="accent2"/>
                        </a:solidFill>
                        <a:effectLst/>
                        <a:latin typeface="+mn-lt"/>
                      </a:endParaRPr>
                    </a:p>
                  </a:txBody>
                  <a:tcPr marL="49991" marR="49991" marT="0" marB="0" anchor="ctr"/>
                </a:tc>
                <a:tc>
                  <a:txBody>
                    <a:bodyPr/>
                    <a:lstStyle/>
                    <a:p>
                      <a:pPr marL="0" marR="0" algn="ctr">
                        <a:lnSpc>
                          <a:spcPct val="107000"/>
                        </a:lnSpc>
                        <a:spcBef>
                          <a:spcPts val="0"/>
                        </a:spcBef>
                        <a:spcAft>
                          <a:spcPts val="0"/>
                        </a:spcAft>
                      </a:pPr>
                      <a:r>
                        <a:rPr lang="en-US" sz="1600" b="1" dirty="0">
                          <a:solidFill>
                            <a:schemeClr val="accent2"/>
                          </a:solidFill>
                          <a:effectLst/>
                        </a:rPr>
                        <a:t>Yes (based on scope of work)</a:t>
                      </a:r>
                      <a:endParaRPr lang="en-US" sz="1600" b="1" dirty="0">
                        <a:solidFill>
                          <a:schemeClr val="accent2"/>
                        </a:solidFill>
                        <a:effectLst/>
                        <a:latin typeface="+mn-lt"/>
                        <a:ea typeface="Calibri" panose="020F0502020204030204" pitchFamily="34" charset="0"/>
                        <a:cs typeface="Times New Roman" panose="02020603050405020304" pitchFamily="18" charset="0"/>
                      </a:endParaRPr>
                    </a:p>
                  </a:txBody>
                  <a:tcPr marL="49991" marR="49991" marT="0" marB="0" anchor="ctr"/>
                </a:tc>
                <a:extLst>
                  <a:ext uri="{0D108BD9-81ED-4DB2-BD59-A6C34878D82A}">
                    <a16:rowId xmlns:a16="http://schemas.microsoft.com/office/drawing/2014/main" val="3831994856"/>
                  </a:ext>
                </a:extLst>
              </a:tr>
            </a:tbl>
          </a:graphicData>
        </a:graphic>
      </p:graphicFrame>
    </p:spTree>
    <p:extLst>
      <p:ext uri="{BB962C8B-B14F-4D97-AF65-F5344CB8AC3E}">
        <p14:creationId xmlns:p14="http://schemas.microsoft.com/office/powerpoint/2010/main" val="10762966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Building Reach Codes</a:t>
            </a:r>
          </a:p>
        </p:txBody>
      </p:sp>
    </p:spTree>
    <p:extLst>
      <p:ext uri="{BB962C8B-B14F-4D97-AF65-F5344CB8AC3E}">
        <p14:creationId xmlns:p14="http://schemas.microsoft.com/office/powerpoint/2010/main" val="3122665321"/>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Definitions</a:t>
            </a:r>
          </a:p>
        </p:txBody>
      </p:sp>
    </p:spTree>
    <p:extLst>
      <p:ext uri="{BB962C8B-B14F-4D97-AF65-F5344CB8AC3E}">
        <p14:creationId xmlns:p14="http://schemas.microsoft.com/office/powerpoint/2010/main" val="2340649148"/>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1097280" y="286603"/>
            <a:ext cx="10058400" cy="1450757"/>
          </a:xfrm>
          <a:prstGeom prst="rect">
            <a:avLst/>
          </a:prstGeom>
        </p:spPr>
        <p:txBody>
          <a:bodyPr>
            <a:normAutofit/>
          </a:bodyPr>
          <a:lstStyle/>
          <a:p>
            <a:r>
              <a:rPr lang="en-US"/>
              <a:t>Definitions</a:t>
            </a:r>
            <a:endParaRPr lang="en-US" dirty="0"/>
          </a:p>
        </p:txBody>
      </p:sp>
      <p:graphicFrame>
        <p:nvGraphicFramePr>
          <p:cNvPr id="5" name="Content Placeholder 2">
            <a:extLst>
              <a:ext uri="{FF2B5EF4-FFF2-40B4-BE49-F238E27FC236}">
                <a16:creationId xmlns:a16="http://schemas.microsoft.com/office/drawing/2014/main" id="{13C47B0E-DA84-47CE-872F-B4491F23AD66}"/>
              </a:ext>
            </a:extLst>
          </p:cNvPr>
          <p:cNvGraphicFramePr>
            <a:graphicFrameLocks noGrp="1"/>
          </p:cNvGraphicFramePr>
          <p:nvPr>
            <p:ph idx="1"/>
            <p:extLst>
              <p:ext uri="{D42A27DB-BD31-4B8C-83A1-F6EECF244321}">
                <p14:modId xmlns:p14="http://schemas.microsoft.com/office/powerpoint/2010/main" val="1926374293"/>
              </p:ext>
            </p:extLst>
          </p:nvPr>
        </p:nvGraphicFramePr>
        <p:xfrm>
          <a:off x="1205118" y="2029689"/>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71630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7C73F0-A3DC-8572-9F89-F66584009E58}"/>
              </a:ext>
            </a:extLst>
          </p:cNvPr>
          <p:cNvSpPr>
            <a:spLocks noGrp="1"/>
          </p:cNvSpPr>
          <p:nvPr>
            <p:ph type="title"/>
          </p:nvPr>
        </p:nvSpPr>
        <p:spPr/>
        <p:txBody>
          <a:bodyPr/>
          <a:lstStyle/>
          <a:p>
            <a:r>
              <a:rPr lang="en-US" dirty="0"/>
              <a:t>Substantial Remodel/ Alteration  </a:t>
            </a:r>
          </a:p>
        </p:txBody>
      </p:sp>
      <p:sp>
        <p:nvSpPr>
          <p:cNvPr id="2" name="Content Placeholder 1">
            <a:extLst>
              <a:ext uri="{FF2B5EF4-FFF2-40B4-BE49-F238E27FC236}">
                <a16:creationId xmlns:a16="http://schemas.microsoft.com/office/drawing/2014/main" id="{4774C07E-2BC9-8412-1923-369665DF5E25}"/>
              </a:ext>
            </a:extLst>
          </p:cNvPr>
          <p:cNvSpPr>
            <a:spLocks noGrp="1"/>
          </p:cNvSpPr>
          <p:nvPr>
            <p:ph idx="1"/>
          </p:nvPr>
        </p:nvSpPr>
        <p:spPr/>
        <p:txBody>
          <a:bodyPr>
            <a:normAutofit/>
          </a:bodyPr>
          <a:lstStyle/>
          <a:p>
            <a:pPr marL="0" marR="0" lvl="0" indent="0">
              <a:spcBef>
                <a:spcPts val="0"/>
              </a:spcBef>
              <a:spcAft>
                <a:spcPts val="0"/>
              </a:spcAft>
              <a:buNone/>
            </a:pPr>
            <a:r>
              <a:rPr lang="en-US" sz="1800" u="sng" dirty="0">
                <a:solidFill>
                  <a:srgbClr val="00B0F0"/>
                </a:solidFill>
                <a:effectLst/>
                <a:latin typeface="Calibri" panose="020F0502020204030204" pitchFamily="34" charset="0"/>
                <a:ea typeface="Calibri" panose="020F0502020204030204" pitchFamily="34" charset="0"/>
                <a:cs typeface="Calibri" panose="020F0502020204030204" pitchFamily="34" charset="0"/>
              </a:rPr>
              <a:t>[Select Appropriate definition and delete others] </a:t>
            </a:r>
          </a:p>
          <a:p>
            <a:pPr marL="0" marR="0" lvl="0" indent="0">
              <a:spcBef>
                <a:spcPts val="0"/>
              </a:spcBef>
              <a:spcAft>
                <a:spcPts val="0"/>
              </a:spcAft>
              <a:buNone/>
            </a:pPr>
            <a:endParaRPr lang="en-US" sz="1800" u="sng" dirty="0">
              <a:solidFill>
                <a:srgbClr val="00B0F0"/>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ea typeface="Calibri" panose="020F0502020204030204" pitchFamily="34" charset="0"/>
                <a:cs typeface="Calibri" panose="020F0502020204030204" pitchFamily="34" charset="0"/>
              </a:rPr>
              <a:t>is any repair, reconstruction, rehabilitation, alteration, addition, or other improvement of a building structure, the cost of which equals or exceeds 50 percent of the market value of the structure before the improvement or repair is started. If the structure has sustained substantial damage, any repairs are considered substantial improvement regardless of the actual repair work performed.</a:t>
            </a:r>
            <a:r>
              <a:rPr lang="en-US" sz="1800" i="1" baseline="30000" dirty="0">
                <a:solidFill>
                  <a:srgbClr val="0070C0"/>
                </a:solidFill>
                <a:effectLst/>
                <a:ea typeface="Calibri" panose="020F0502020204030204" pitchFamily="34" charset="0"/>
                <a:cs typeface="Calibri" panose="020F0502020204030204" pitchFamily="34" charset="0"/>
              </a:rPr>
              <a:t>3</a:t>
            </a:r>
            <a:r>
              <a:rPr lang="en-US" sz="1800" i="1" dirty="0">
                <a:solidFill>
                  <a:srgbClr val="0070C0"/>
                </a:solidFill>
                <a:effectLst/>
                <a:ea typeface="Calibri" panose="020F0502020204030204" pitchFamily="34" charset="0"/>
                <a:cs typeface="Calibri" panose="020F0502020204030204" pitchFamily="34" charset="0"/>
              </a:rPr>
              <a:t> </a:t>
            </a:r>
            <a:endParaRPr lang="en-US" sz="1800" dirty="0">
              <a:effectLst/>
              <a:ea typeface="Calibri" panose="020F0502020204030204" pitchFamily="34" charset="0"/>
              <a:cs typeface="Arial" panose="020B0604020202020204" pitchFamily="34" charset="0"/>
            </a:endParaRPr>
          </a:p>
          <a:p>
            <a:pPr marL="0" marR="0">
              <a:spcBef>
                <a:spcPts val="0"/>
              </a:spcBef>
              <a:spcAft>
                <a:spcPts val="0"/>
              </a:spcAft>
            </a:pPr>
            <a:endParaRPr lang="en-US" sz="1800" dirty="0">
              <a:effectLst/>
              <a:ea typeface="Calibri" panose="020F0502020204030204" pitchFamily="34" charset="0"/>
              <a:cs typeface="Arial" panose="020B0604020202020204" pitchFamily="34" charset="0"/>
            </a:endParaRPr>
          </a:p>
          <a:p>
            <a:pPr marL="342900" marR="0" lvl="0" indent="-342900">
              <a:spcBef>
                <a:spcPts val="0"/>
              </a:spcBef>
              <a:spcAft>
                <a:spcPts val="0"/>
              </a:spcAft>
              <a:buFont typeface="Symbol" panose="05050102010706020507" pitchFamily="18" charset="2"/>
              <a:buChar char=""/>
            </a:pPr>
            <a:r>
              <a:rPr lang="en-US" sz="1800" dirty="0">
                <a:effectLst/>
                <a:ea typeface="Times New Roman" panose="02020603050405020304" pitchFamily="18" charset="0"/>
                <a:cs typeface="Arial" panose="020B0604020202020204" pitchFamily="34" charset="0"/>
              </a:rPr>
              <a:t> </a:t>
            </a:r>
            <a:r>
              <a:rPr lang="en-US" sz="1800" dirty="0">
                <a:effectLst/>
                <a:ea typeface="Calibri" panose="020F0502020204030204" pitchFamily="34" charset="0"/>
                <a:cs typeface="Calibri" panose="020F0502020204030204" pitchFamily="34" charset="0"/>
              </a:rPr>
              <a:t>is any alteration(s) made within any three-year period that includes replacement of over 50 percent of the existing foundation for purposes other than a repair or reinforcement as defined in California Existing Building Code Section 202; or where over 50 percent of the existing framing above the sill plate is removed or replaced for purposes other than repair. </a:t>
            </a:r>
          </a:p>
          <a:p>
            <a:pPr marL="342900" marR="0" lvl="0" indent="-342900">
              <a:spcBef>
                <a:spcPts val="0"/>
              </a:spcBef>
              <a:spcAft>
                <a:spcPts val="0"/>
              </a:spcAft>
              <a:buFont typeface="Symbol" panose="05050102010706020507" pitchFamily="18" charset="2"/>
              <a:buChar char=""/>
            </a:pPr>
            <a:endParaRPr lang="en-US" sz="1800" dirty="0">
              <a:ea typeface="Calibri" panose="020F0502020204030204" pitchFamily="34" charset="0"/>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ea typeface="PMingLiU" panose="02020500000000000000" pitchFamily="18" charset="-120"/>
                <a:cs typeface="Arial" panose="020B0604020202020204" pitchFamily="34" charset="0"/>
              </a:rPr>
              <a:t>is any project that requires an electrical permit, a mechanical permit and a plumbing permit, with the exception of projects with a total valuation of less than $</a:t>
            </a:r>
            <a:r>
              <a:rPr lang="en-US" sz="1800" b="1" i="1" dirty="0">
                <a:solidFill>
                  <a:srgbClr val="4472C4"/>
                </a:solidFill>
                <a:effectLst/>
                <a:latin typeface="Calibri" panose="020F0502020204030204" pitchFamily="34" charset="0"/>
                <a:ea typeface="Calibri" panose="020F0502020204030204" pitchFamily="34" charset="0"/>
                <a:cs typeface="Arial" panose="020B0604020202020204" pitchFamily="34" charset="0"/>
              </a:rPr>
              <a:t>XX,XXX</a:t>
            </a:r>
            <a:r>
              <a:rPr lang="en-US" sz="1800" dirty="0">
                <a:effectLst/>
                <a:latin typeface="Calibri" panose="020F0502020204030204" pitchFamily="34" charset="0"/>
                <a:ea typeface="PMingLiU" panose="02020500000000000000" pitchFamily="18" charset="-120"/>
                <a:cs typeface="Arial" panose="020B0604020202020204" pitchFamily="34" charset="0"/>
              </a:rPr>
              <a:t> </a:t>
            </a:r>
            <a:endParaRPr lang="en-US" dirty="0"/>
          </a:p>
        </p:txBody>
      </p:sp>
    </p:spTree>
    <p:extLst>
      <p:ext uri="{BB962C8B-B14F-4D97-AF65-F5344CB8AC3E}">
        <p14:creationId xmlns:p14="http://schemas.microsoft.com/office/powerpoint/2010/main" val="207958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C58CD8C-857F-4667-B1D1-E1FB052EB08F}"/>
              </a:ext>
            </a:extLst>
          </p:cNvPr>
          <p:cNvSpPr/>
          <p:nvPr/>
        </p:nvSpPr>
        <p:spPr>
          <a:xfrm>
            <a:off x="0" y="1487301"/>
            <a:ext cx="12192000" cy="2501900"/>
          </a:xfrm>
          <a:prstGeom prst="rect">
            <a:avLst/>
          </a:prstGeom>
          <a:solidFill>
            <a:srgbClr val="767171">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4B491-75C9-45EA-8D10-1C3E4C3123B6}"/>
              </a:ext>
            </a:extLst>
          </p:cNvPr>
          <p:cNvSpPr>
            <a:spLocks noGrp="1"/>
          </p:cNvSpPr>
          <p:nvPr>
            <p:ph type="title"/>
          </p:nvPr>
        </p:nvSpPr>
        <p:spPr>
          <a:prstGeom prst="rect">
            <a:avLst/>
          </a:prstGeom>
        </p:spPr>
        <p:txBody>
          <a:bodyPr anchor="ctr">
            <a:normAutofit/>
          </a:bodyPr>
          <a:lstStyle/>
          <a:p>
            <a:r>
              <a:rPr lang="en-US" dirty="0"/>
              <a:t>Key Terms </a:t>
            </a:r>
          </a:p>
        </p:txBody>
      </p:sp>
      <p:sp>
        <p:nvSpPr>
          <p:cNvPr id="3" name="Content Placeholder 2">
            <a:extLst>
              <a:ext uri="{FF2B5EF4-FFF2-40B4-BE49-F238E27FC236}">
                <a16:creationId xmlns:a16="http://schemas.microsoft.com/office/drawing/2014/main" id="{9D1CA537-A47D-4445-8294-3993CD4C0FD3}"/>
              </a:ext>
            </a:extLst>
          </p:cNvPr>
          <p:cNvSpPr>
            <a:spLocks noGrp="1"/>
          </p:cNvSpPr>
          <p:nvPr>
            <p:ph idx="1"/>
          </p:nvPr>
        </p:nvSpPr>
        <p:spPr>
          <a:xfrm>
            <a:off x="1128148" y="1699161"/>
            <a:ext cx="4216399" cy="4969807"/>
          </a:xfrm>
          <a:prstGeom prst="rect">
            <a:avLst/>
          </a:prstGeom>
        </p:spPr>
        <p:txBody>
          <a:bodyPr numCol="1">
            <a:normAutofit fontScale="92500"/>
          </a:bodyPr>
          <a:lstStyle/>
          <a:p>
            <a:pPr marL="0" indent="0">
              <a:lnSpc>
                <a:spcPct val="90000"/>
              </a:lnSpc>
              <a:buNone/>
            </a:pPr>
            <a:r>
              <a:rPr lang="en-US" sz="2200" b="1" dirty="0"/>
              <a:t>All-Electric </a:t>
            </a:r>
            <a:r>
              <a:rPr lang="en-US" sz="2200" dirty="0"/>
              <a:t>- Buildings using permanent supply of electricity for space heating, water heating, cooking, and clothes drying, with no natural gas  or propane plumbing installed in building. </a:t>
            </a:r>
          </a:p>
          <a:p>
            <a:pPr>
              <a:lnSpc>
                <a:spcPct val="90000"/>
              </a:lnSpc>
            </a:pPr>
            <a:endParaRPr lang="en-US" sz="1900" dirty="0"/>
          </a:p>
          <a:p>
            <a:pPr>
              <a:lnSpc>
                <a:spcPct val="90000"/>
              </a:lnSpc>
            </a:pPr>
            <a:endParaRPr lang="en-US" sz="2200" dirty="0"/>
          </a:p>
          <a:p>
            <a:pPr marL="0" indent="0">
              <a:lnSpc>
                <a:spcPct val="90000"/>
              </a:lnSpc>
              <a:buNone/>
            </a:pPr>
            <a:r>
              <a:rPr lang="en-US" sz="2200" b="1" dirty="0"/>
              <a:t>Energy Design Rating (EDR) – Total EDR </a:t>
            </a:r>
            <a:r>
              <a:rPr lang="en-US" sz="2200" dirty="0"/>
              <a:t>A whole-house efficiency TDV metric that includes all end uses. Reference house meets IECC-2006 prescriptive standards with TDV. </a:t>
            </a:r>
            <a:r>
              <a:rPr lang="en-US" sz="2200" b="1" dirty="0"/>
              <a:t>Emissions EDR  </a:t>
            </a:r>
            <a:r>
              <a:rPr lang="en-US" sz="2200" dirty="0"/>
              <a:t>is source energy and does not include TDV multiplier</a:t>
            </a:r>
          </a:p>
          <a:p>
            <a:pPr marL="0" indent="0">
              <a:lnSpc>
                <a:spcPct val="90000"/>
              </a:lnSpc>
              <a:buNone/>
            </a:pPr>
            <a:r>
              <a:rPr lang="en-US" sz="2200" dirty="0"/>
              <a:t> </a:t>
            </a:r>
          </a:p>
        </p:txBody>
      </p:sp>
      <p:sp>
        <p:nvSpPr>
          <p:cNvPr id="6" name="Content Placeholder 2">
            <a:extLst>
              <a:ext uri="{FF2B5EF4-FFF2-40B4-BE49-F238E27FC236}">
                <a16:creationId xmlns:a16="http://schemas.microsoft.com/office/drawing/2014/main" id="{4699EAC5-9F19-4F40-8634-2CA51FE7F5D4}"/>
              </a:ext>
            </a:extLst>
          </p:cNvPr>
          <p:cNvSpPr txBox="1">
            <a:spLocks/>
          </p:cNvSpPr>
          <p:nvPr/>
        </p:nvSpPr>
        <p:spPr>
          <a:xfrm>
            <a:off x="5827251" y="1684409"/>
            <a:ext cx="5626100" cy="4759695"/>
          </a:xfrm>
          <a:prstGeom prst="rect">
            <a:avLst/>
          </a:prstGeom>
        </p:spPr>
        <p:txBody>
          <a:bodyPr vert="horz" lIns="91440" tIns="45720" rIns="91440" bIns="45720" numCol="1" rtlCol="0">
            <a:normAutofit/>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90000"/>
              </a:lnSpc>
              <a:buNone/>
            </a:pPr>
            <a:r>
              <a:rPr lang="en-US" sz="2200" b="1" dirty="0"/>
              <a:t>Mixed-Fuel </a:t>
            </a:r>
            <a:r>
              <a:rPr lang="en-US" sz="2200" dirty="0"/>
              <a:t>– Uses natural gas or propane as fuel for space heating, water heating, cooking appliances and/or clothes drying appliances </a:t>
            </a:r>
            <a:r>
              <a:rPr lang="en-US" sz="2200" b="1" u="sng" dirty="0"/>
              <a:t>or </a:t>
            </a:r>
            <a:r>
              <a:rPr lang="en-US" sz="2200" dirty="0"/>
              <a:t>is plumb.</a:t>
            </a:r>
          </a:p>
          <a:p>
            <a:pPr>
              <a:lnSpc>
                <a:spcPct val="90000"/>
              </a:lnSpc>
            </a:pPr>
            <a:endParaRPr lang="en-US" sz="2400" dirty="0"/>
          </a:p>
          <a:p>
            <a:pPr>
              <a:lnSpc>
                <a:spcPct val="90000"/>
              </a:lnSpc>
            </a:pPr>
            <a:endParaRPr lang="en-US" sz="2400" dirty="0"/>
          </a:p>
          <a:p>
            <a:pPr marL="0" indent="0">
              <a:lnSpc>
                <a:spcPct val="90000"/>
              </a:lnSpc>
              <a:buNone/>
            </a:pPr>
            <a:r>
              <a:rPr lang="en-US" sz="2200" b="1" dirty="0"/>
              <a:t>Compliance Margin </a:t>
            </a:r>
            <a:r>
              <a:rPr lang="en-US" sz="2200" dirty="0"/>
              <a:t>– how much more energy efficient than code minimum can be done in a cost-effective manner, typically expressed as a percentage (e.g., 5% compliance margin) </a:t>
            </a:r>
          </a:p>
        </p:txBody>
      </p:sp>
    </p:spTree>
    <p:extLst>
      <p:ext uri="{BB962C8B-B14F-4D97-AF65-F5344CB8AC3E}">
        <p14:creationId xmlns:p14="http://schemas.microsoft.com/office/powerpoint/2010/main" val="2411509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1CA537-A47D-4445-8294-3993CD4C0FD3}"/>
              </a:ext>
            </a:extLst>
          </p:cNvPr>
          <p:cNvSpPr>
            <a:spLocks noGrp="1"/>
          </p:cNvSpPr>
          <p:nvPr>
            <p:ph sz="half" idx="2"/>
          </p:nvPr>
        </p:nvSpPr>
        <p:spPr>
          <a:xfrm>
            <a:off x="4389992" y="1145893"/>
            <a:ext cx="7481166" cy="5419533"/>
          </a:xfrm>
          <a:prstGeom prst="rect">
            <a:avLst/>
          </a:prstGeom>
        </p:spPr>
        <p:txBody>
          <a:bodyPr>
            <a:normAutofit/>
          </a:bodyPr>
          <a:lstStyle/>
          <a:p>
            <a:pPr>
              <a:lnSpc>
                <a:spcPct val="90000"/>
              </a:lnSpc>
            </a:pPr>
            <a:r>
              <a:rPr lang="en-US" b="1" dirty="0"/>
              <a:t>Electric-Ready with Pre Wire -  </a:t>
            </a:r>
          </a:p>
          <a:p>
            <a:pPr lvl="1">
              <a:lnSpc>
                <a:spcPct val="90000"/>
              </a:lnSpc>
            </a:pPr>
            <a:r>
              <a:rPr lang="en-US" b="1" u="sng" dirty="0"/>
              <a:t>Conductors </a:t>
            </a:r>
            <a:r>
              <a:rPr lang="en-US" dirty="0"/>
              <a:t>are run from panel to junction box to support electric appliances in future. </a:t>
            </a:r>
          </a:p>
          <a:p>
            <a:pPr>
              <a:lnSpc>
                <a:spcPct val="90000"/>
              </a:lnSpc>
            </a:pPr>
            <a:r>
              <a:rPr lang="en-US" b="1" dirty="0"/>
              <a:t>Electric-Ready or Electric Capable with Conduit and Capacity</a:t>
            </a:r>
          </a:p>
          <a:p>
            <a:pPr lvl="1">
              <a:lnSpc>
                <a:spcPct val="90000"/>
              </a:lnSpc>
            </a:pPr>
            <a:r>
              <a:rPr lang="en-US" dirty="0"/>
              <a:t>Gas appliances in mixed-fuel building have designated </a:t>
            </a:r>
            <a:r>
              <a:rPr lang="en-US" b="1" u="sng" dirty="0"/>
              <a:t>conduit and raceways </a:t>
            </a:r>
            <a:r>
              <a:rPr lang="en-US" dirty="0"/>
              <a:t>and </a:t>
            </a:r>
            <a:r>
              <a:rPr lang="en-US" b="1" u="sng" dirty="0"/>
              <a:t>reserved capacity </a:t>
            </a:r>
            <a:r>
              <a:rPr lang="en-US" dirty="0"/>
              <a:t>on the main </a:t>
            </a:r>
            <a:r>
              <a:rPr lang="en-US" b="1" u="sng" dirty="0"/>
              <a:t>electrical panel </a:t>
            </a:r>
            <a:r>
              <a:rPr lang="en-US" dirty="0"/>
              <a:t>and subpanels to support electric appliances in future.</a:t>
            </a:r>
          </a:p>
        </p:txBody>
      </p:sp>
      <p:pic>
        <p:nvPicPr>
          <p:cNvPr id="7" name="Picture Placeholder 6">
            <a:extLst>
              <a:ext uri="{FF2B5EF4-FFF2-40B4-BE49-F238E27FC236}">
                <a16:creationId xmlns:a16="http://schemas.microsoft.com/office/drawing/2014/main" id="{269D41DA-34C0-45BD-8E85-CDB425E21F1D}"/>
              </a:ext>
            </a:extLst>
          </p:cNvPr>
          <p:cNvPicPr>
            <a:picLocks noGrp="1" noChangeAspect="1"/>
          </p:cNvPicPr>
          <p:nvPr>
            <p:ph type="pic" sz="quarter" idx="10"/>
          </p:nvPr>
        </p:nvPicPr>
        <p:blipFill>
          <a:blip r:embed="rId3"/>
          <a:srcRect l="28099" r="28099"/>
          <a:stretch>
            <a:fillRect/>
          </a:stretch>
        </p:blipFill>
        <p:spPr>
          <a:prstGeom prst="rect">
            <a:avLst/>
          </a:prstGeom>
        </p:spPr>
      </p:pic>
      <p:sp>
        <p:nvSpPr>
          <p:cNvPr id="2" name="Title 1">
            <a:extLst>
              <a:ext uri="{FF2B5EF4-FFF2-40B4-BE49-F238E27FC236}">
                <a16:creationId xmlns:a16="http://schemas.microsoft.com/office/drawing/2014/main" id="{D4C4B491-75C9-45EA-8D10-1C3E4C3123B6}"/>
              </a:ext>
            </a:extLst>
          </p:cNvPr>
          <p:cNvSpPr>
            <a:spLocks noGrp="1"/>
          </p:cNvSpPr>
          <p:nvPr>
            <p:ph type="title"/>
          </p:nvPr>
        </p:nvSpPr>
        <p:spPr>
          <a:prstGeom prst="rect">
            <a:avLst/>
          </a:prstGeom>
        </p:spPr>
        <p:txBody>
          <a:bodyPr anchor="ctr">
            <a:normAutofit/>
          </a:bodyPr>
          <a:lstStyle/>
          <a:p>
            <a:r>
              <a:rPr lang="en-US" dirty="0"/>
              <a:t>Key Terms – Electric-Ready </a:t>
            </a:r>
          </a:p>
        </p:txBody>
      </p:sp>
    </p:spTree>
    <p:extLst>
      <p:ext uri="{BB962C8B-B14F-4D97-AF65-F5344CB8AC3E}">
        <p14:creationId xmlns:p14="http://schemas.microsoft.com/office/powerpoint/2010/main" val="1295484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B344B04C-86D5-4458-95E2-810A23A00856}"/>
              </a:ext>
            </a:extLst>
          </p:cNvPr>
          <p:cNvSpPr>
            <a:spLocks noGrp="1"/>
          </p:cNvSpPr>
          <p:nvPr>
            <p:ph type="title"/>
          </p:nvPr>
        </p:nvSpPr>
        <p:spPr/>
        <p:txBody>
          <a:bodyPr>
            <a:normAutofit fontScale="90000"/>
          </a:bodyPr>
          <a:lstStyle/>
          <a:p>
            <a:r>
              <a:rPr lang="en-US" dirty="0"/>
              <a:t>All-Electric Building Measures</a:t>
            </a:r>
            <a:br>
              <a:rPr lang="en-US" dirty="0"/>
            </a:br>
            <a:endParaRPr lang="en-US" dirty="0"/>
          </a:p>
        </p:txBody>
      </p:sp>
      <p:sp>
        <p:nvSpPr>
          <p:cNvPr id="4" name="Slide Number Placeholder 3">
            <a:extLst>
              <a:ext uri="{FF2B5EF4-FFF2-40B4-BE49-F238E27FC236}">
                <a16:creationId xmlns:a16="http://schemas.microsoft.com/office/drawing/2014/main" id="{06A4F1F7-3618-4FFE-9FDB-AEAA03704479}"/>
              </a:ext>
            </a:extLst>
          </p:cNvPr>
          <p:cNvSpPr>
            <a:spLocks noGrp="1"/>
          </p:cNvSpPr>
          <p:nvPr>
            <p:ph type="sldNum" sz="quarter" idx="12"/>
          </p:nvPr>
        </p:nvSpPr>
        <p:spPr>
          <a:xfrm>
            <a:off x="9900458" y="5712529"/>
            <a:ext cx="1312025"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C47F418-5930-4BAC-910D-3D6B6B42D01B}"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0" name="Content Placeholder 19">
            <a:extLst>
              <a:ext uri="{FF2B5EF4-FFF2-40B4-BE49-F238E27FC236}">
                <a16:creationId xmlns:a16="http://schemas.microsoft.com/office/drawing/2014/main" id="{84AA05B5-4519-4FD6-ABE7-0D3B1ED3DED6}"/>
              </a:ext>
            </a:extLst>
          </p:cNvPr>
          <p:cNvSpPr>
            <a:spLocks noGrp="1"/>
          </p:cNvSpPr>
          <p:nvPr>
            <p:ph sz="half" idx="4294967295"/>
          </p:nvPr>
        </p:nvSpPr>
        <p:spPr>
          <a:xfrm rot="16200000">
            <a:off x="-477026" y="1690106"/>
            <a:ext cx="2684463" cy="754252"/>
          </a:xfrm>
        </p:spPr>
        <p:txBody>
          <a:bodyPr/>
          <a:lstStyle/>
          <a:p>
            <a:pPr marL="0" indent="0">
              <a:buNone/>
            </a:pPr>
            <a:r>
              <a:rPr lang="en-US" sz="2400" dirty="0"/>
              <a:t>Residential </a:t>
            </a:r>
          </a:p>
          <a:p>
            <a:pPr marL="0" indent="0">
              <a:buNone/>
            </a:pPr>
            <a:endParaRPr lang="en-US" dirty="0"/>
          </a:p>
        </p:txBody>
      </p:sp>
      <p:pic>
        <p:nvPicPr>
          <p:cNvPr id="7" name="Picture 2" descr="Image result for lg inverter condensing unit">
            <a:extLst>
              <a:ext uri="{FF2B5EF4-FFF2-40B4-BE49-F238E27FC236}">
                <a16:creationId xmlns:a16="http://schemas.microsoft.com/office/drawing/2014/main" id="{E8721A23-A1DA-4430-A273-0A892F9CBA2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222"/>
          <a:stretch/>
        </p:blipFill>
        <p:spPr bwMode="auto">
          <a:xfrm>
            <a:off x="1130916" y="1822647"/>
            <a:ext cx="2263372" cy="16134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Rheem Performance Platinum 65 gal. 10-Year Hybrid High Efficiency Smart Tank Electric Water Heater">
            <a:extLst>
              <a:ext uri="{FF2B5EF4-FFF2-40B4-BE49-F238E27FC236}">
                <a16:creationId xmlns:a16="http://schemas.microsoft.com/office/drawing/2014/main" id="{0F276F2A-404D-48A1-B715-476C837A20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0986" y="1620935"/>
            <a:ext cx="2076240" cy="207624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D24AE5B-9F23-4BF2-9CEA-5FD72700C384}"/>
              </a:ext>
            </a:extLst>
          </p:cNvPr>
          <p:cNvSpPr txBox="1"/>
          <p:nvPr/>
        </p:nvSpPr>
        <p:spPr>
          <a:xfrm>
            <a:off x="3722274" y="1018462"/>
            <a:ext cx="2211567" cy="376834"/>
          </a:xfrm>
          <a:prstGeom prst="rect">
            <a:avLst/>
          </a:prstGeom>
          <a:noFill/>
        </p:spPr>
        <p:txBody>
          <a:bodyPr wrap="none" lIns="0" tIns="0" rIns="0" bIns="0" rtlCol="0">
            <a:spAutoFit/>
          </a:bodyPr>
          <a:lstStyle/>
          <a:p>
            <a:pPr>
              <a:lnSpc>
                <a:spcPct val="113000"/>
              </a:lnSpc>
              <a:spcBef>
                <a:spcPts val="300"/>
              </a:spcBef>
            </a:pPr>
            <a:r>
              <a:rPr lang="en-GB" sz="2400" dirty="0">
                <a:solidFill>
                  <a:srgbClr val="E98300"/>
                </a:solidFill>
                <a:latin typeface="Verdana" panose="020B0604030504040204" pitchFamily="34" charset="0"/>
                <a:ea typeface="Verdana" panose="020B0604030504040204" pitchFamily="34" charset="0"/>
                <a:cs typeface="Verdana" panose="020B0604030504040204" pitchFamily="34" charset="0"/>
              </a:rPr>
              <a:t>Water Heating</a:t>
            </a:r>
          </a:p>
        </p:txBody>
      </p:sp>
      <p:sp>
        <p:nvSpPr>
          <p:cNvPr id="13" name="TextBox 12">
            <a:extLst>
              <a:ext uri="{FF2B5EF4-FFF2-40B4-BE49-F238E27FC236}">
                <a16:creationId xmlns:a16="http://schemas.microsoft.com/office/drawing/2014/main" id="{44D28524-5220-4814-BE76-CC8ECD62B87F}"/>
              </a:ext>
            </a:extLst>
          </p:cNvPr>
          <p:cNvSpPr txBox="1"/>
          <p:nvPr/>
        </p:nvSpPr>
        <p:spPr>
          <a:xfrm>
            <a:off x="943510" y="1021222"/>
            <a:ext cx="2231380" cy="376834"/>
          </a:xfrm>
          <a:prstGeom prst="rect">
            <a:avLst/>
          </a:prstGeom>
          <a:noFill/>
        </p:spPr>
        <p:txBody>
          <a:bodyPr wrap="none" lIns="0" tIns="0" rIns="0" bIns="0" rtlCol="0">
            <a:spAutoFit/>
          </a:bodyPr>
          <a:lstStyle/>
          <a:p>
            <a:pPr>
              <a:lnSpc>
                <a:spcPct val="113000"/>
              </a:lnSpc>
              <a:spcBef>
                <a:spcPts val="300"/>
              </a:spcBef>
            </a:pPr>
            <a:r>
              <a:rPr lang="en-GB" sz="2400" dirty="0">
                <a:solidFill>
                  <a:srgbClr val="C4262E"/>
                </a:solidFill>
                <a:latin typeface="Verdana" panose="020B0604030504040204" pitchFamily="34" charset="0"/>
                <a:ea typeface="Verdana" panose="020B0604030504040204" pitchFamily="34" charset="0"/>
                <a:cs typeface="Verdana" panose="020B0604030504040204" pitchFamily="34" charset="0"/>
              </a:rPr>
              <a:t>Space Heating</a:t>
            </a:r>
          </a:p>
        </p:txBody>
      </p:sp>
      <p:sp>
        <p:nvSpPr>
          <p:cNvPr id="14" name="TextBox 13">
            <a:extLst>
              <a:ext uri="{FF2B5EF4-FFF2-40B4-BE49-F238E27FC236}">
                <a16:creationId xmlns:a16="http://schemas.microsoft.com/office/drawing/2014/main" id="{6F3C8E0E-92E5-41D4-A404-69C96E8FA9ED}"/>
              </a:ext>
            </a:extLst>
          </p:cNvPr>
          <p:cNvSpPr txBox="1"/>
          <p:nvPr/>
        </p:nvSpPr>
        <p:spPr>
          <a:xfrm>
            <a:off x="7102882" y="1023282"/>
            <a:ext cx="1245534" cy="376834"/>
          </a:xfrm>
          <a:prstGeom prst="rect">
            <a:avLst/>
          </a:prstGeom>
          <a:noFill/>
        </p:spPr>
        <p:txBody>
          <a:bodyPr wrap="none" lIns="0" tIns="0" rIns="0" bIns="0" rtlCol="0">
            <a:spAutoFit/>
          </a:bodyPr>
          <a:lstStyle/>
          <a:p>
            <a:pPr>
              <a:lnSpc>
                <a:spcPct val="113000"/>
              </a:lnSpc>
              <a:spcBef>
                <a:spcPts val="300"/>
              </a:spcBef>
            </a:pPr>
            <a:r>
              <a:rPr lang="en-GB" sz="2400" dirty="0">
                <a:solidFill>
                  <a:srgbClr val="7030A0"/>
                </a:solidFill>
                <a:latin typeface="Verdana" panose="020B0604030504040204" pitchFamily="34" charset="0"/>
                <a:ea typeface="Verdana" panose="020B0604030504040204" pitchFamily="34" charset="0"/>
                <a:cs typeface="Verdana" panose="020B0604030504040204" pitchFamily="34" charset="0"/>
              </a:rPr>
              <a:t>Cooking</a:t>
            </a:r>
          </a:p>
        </p:txBody>
      </p:sp>
      <p:pic>
        <p:nvPicPr>
          <p:cNvPr id="1026" name="Picture 2">
            <a:extLst>
              <a:ext uri="{FF2B5EF4-FFF2-40B4-BE49-F238E27FC236}">
                <a16:creationId xmlns:a16="http://schemas.microsoft.com/office/drawing/2014/main" id="{551AC354-4C15-4746-A6D6-6CEA7CD74C3A}"/>
              </a:ext>
            </a:extLst>
          </p:cNvPr>
          <p:cNvPicPr>
            <a:picLocks noChangeAspect="1" noChangeArrowheads="1"/>
          </p:cNvPicPr>
          <p:nvPr/>
        </p:nvPicPr>
        <p:blipFill rotWithShape="1">
          <a:blip r:embed="rId5"/>
          <a:srcRect l="20019" r="-3235"/>
          <a:stretch/>
        </p:blipFill>
        <p:spPr bwMode="auto">
          <a:xfrm rot="5400000">
            <a:off x="9496210" y="3844197"/>
            <a:ext cx="2226541" cy="20716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duct Image 1">
            <a:extLst>
              <a:ext uri="{FF2B5EF4-FFF2-40B4-BE49-F238E27FC236}">
                <a16:creationId xmlns:a16="http://schemas.microsoft.com/office/drawing/2014/main" id="{074AF94F-46B9-477D-A2EF-D38D3B8F64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73679" y="1618536"/>
            <a:ext cx="1817606" cy="1817606"/>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282B5EA-51AF-407E-9DE6-B48D19281B05}"/>
              </a:ext>
            </a:extLst>
          </p:cNvPr>
          <p:cNvSpPr txBox="1"/>
          <p:nvPr/>
        </p:nvSpPr>
        <p:spPr>
          <a:xfrm>
            <a:off x="9468944" y="1015877"/>
            <a:ext cx="2281074" cy="376834"/>
          </a:xfrm>
          <a:prstGeom prst="rect">
            <a:avLst/>
          </a:prstGeom>
          <a:noFill/>
        </p:spPr>
        <p:txBody>
          <a:bodyPr wrap="none" lIns="0" tIns="0" rIns="0" bIns="0" rtlCol="0">
            <a:spAutoFit/>
          </a:bodyPr>
          <a:lstStyle/>
          <a:p>
            <a:pPr>
              <a:lnSpc>
                <a:spcPct val="113000"/>
              </a:lnSpc>
              <a:spcBef>
                <a:spcPts val="300"/>
              </a:spcBef>
            </a:pPr>
            <a:r>
              <a:rPr lang="en-GB" sz="2400" dirty="0">
                <a:solidFill>
                  <a:schemeClr val="accent6"/>
                </a:solidFill>
                <a:latin typeface="Verdana" panose="020B0604030504040204" pitchFamily="34" charset="0"/>
                <a:ea typeface="Verdana" panose="020B0604030504040204" pitchFamily="34" charset="0"/>
                <a:cs typeface="Verdana" panose="020B0604030504040204" pitchFamily="34" charset="0"/>
              </a:rPr>
              <a:t>Clothes Drying</a:t>
            </a:r>
          </a:p>
        </p:txBody>
      </p:sp>
      <p:sp>
        <p:nvSpPr>
          <p:cNvPr id="24" name="Content Placeholder 19">
            <a:extLst>
              <a:ext uri="{FF2B5EF4-FFF2-40B4-BE49-F238E27FC236}">
                <a16:creationId xmlns:a16="http://schemas.microsoft.com/office/drawing/2014/main" id="{C02D5EEE-045D-4C88-ABE1-40908A1C675A}"/>
              </a:ext>
            </a:extLst>
          </p:cNvPr>
          <p:cNvSpPr txBox="1">
            <a:spLocks/>
          </p:cNvSpPr>
          <p:nvPr/>
        </p:nvSpPr>
        <p:spPr>
          <a:xfrm rot="16200000">
            <a:off x="-834112" y="4121580"/>
            <a:ext cx="2684101" cy="910471"/>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Wingdings" charset="2"/>
              <a:buNone/>
            </a:pPr>
            <a:r>
              <a:rPr lang="en-US" sz="2600" dirty="0"/>
              <a:t>Commercial/ Large Residential </a:t>
            </a:r>
            <a:r>
              <a:rPr lang="en-US" dirty="0"/>
              <a:t> </a:t>
            </a:r>
          </a:p>
          <a:p>
            <a:pPr marL="0" indent="0">
              <a:buFont typeface="Wingdings" charset="2"/>
              <a:buNone/>
            </a:pPr>
            <a:endParaRPr lang="en-US" dirty="0"/>
          </a:p>
        </p:txBody>
      </p:sp>
      <p:pic>
        <p:nvPicPr>
          <p:cNvPr id="22" name="Picture 21">
            <a:extLst>
              <a:ext uri="{FF2B5EF4-FFF2-40B4-BE49-F238E27FC236}">
                <a16:creationId xmlns:a16="http://schemas.microsoft.com/office/drawing/2014/main" id="{ADB3FEAF-6AEF-4CB3-A779-6D717A1E74BF}"/>
              </a:ext>
            </a:extLst>
          </p:cNvPr>
          <p:cNvPicPr>
            <a:picLocks noChangeAspect="1"/>
          </p:cNvPicPr>
          <p:nvPr/>
        </p:nvPicPr>
        <p:blipFill>
          <a:blip r:embed="rId7"/>
          <a:stretch>
            <a:fillRect/>
          </a:stretch>
        </p:blipFill>
        <p:spPr>
          <a:xfrm>
            <a:off x="7048480" y="1478081"/>
            <a:ext cx="1267517" cy="2129428"/>
          </a:xfrm>
          <a:prstGeom prst="rect">
            <a:avLst/>
          </a:prstGeom>
        </p:spPr>
      </p:pic>
      <p:pic>
        <p:nvPicPr>
          <p:cNvPr id="23" name="Picture 22">
            <a:extLst>
              <a:ext uri="{FF2B5EF4-FFF2-40B4-BE49-F238E27FC236}">
                <a16:creationId xmlns:a16="http://schemas.microsoft.com/office/drawing/2014/main" id="{C826E129-89D8-484F-AE99-12328CFE91F3}"/>
              </a:ext>
            </a:extLst>
          </p:cNvPr>
          <p:cNvPicPr>
            <a:picLocks noChangeAspect="1"/>
          </p:cNvPicPr>
          <p:nvPr/>
        </p:nvPicPr>
        <p:blipFill>
          <a:blip r:embed="rId8"/>
          <a:stretch>
            <a:fillRect/>
          </a:stretch>
        </p:blipFill>
        <p:spPr>
          <a:xfrm>
            <a:off x="6506433" y="4005197"/>
            <a:ext cx="2521349" cy="2048596"/>
          </a:xfrm>
          <a:prstGeom prst="rect">
            <a:avLst/>
          </a:prstGeom>
        </p:spPr>
      </p:pic>
      <p:pic>
        <p:nvPicPr>
          <p:cNvPr id="26" name="Picture 25">
            <a:extLst>
              <a:ext uri="{FF2B5EF4-FFF2-40B4-BE49-F238E27FC236}">
                <a16:creationId xmlns:a16="http://schemas.microsoft.com/office/drawing/2014/main" id="{79B122EA-6D2B-4BBD-8745-67654BE3E852}"/>
              </a:ext>
            </a:extLst>
          </p:cNvPr>
          <p:cNvPicPr>
            <a:picLocks noChangeAspect="1"/>
          </p:cNvPicPr>
          <p:nvPr/>
        </p:nvPicPr>
        <p:blipFill>
          <a:blip r:embed="rId9"/>
          <a:stretch>
            <a:fillRect/>
          </a:stretch>
        </p:blipFill>
        <p:spPr>
          <a:xfrm>
            <a:off x="4291393" y="3889872"/>
            <a:ext cx="1642448" cy="1912586"/>
          </a:xfrm>
          <a:prstGeom prst="rect">
            <a:avLst/>
          </a:prstGeom>
        </p:spPr>
      </p:pic>
      <p:pic>
        <p:nvPicPr>
          <p:cNvPr id="27" name="Picture 2" descr="hpa11-ala-wai-plaza-sky-no-background-web">
            <a:extLst>
              <a:ext uri="{FF2B5EF4-FFF2-40B4-BE49-F238E27FC236}">
                <a16:creationId xmlns:a16="http://schemas.microsoft.com/office/drawing/2014/main" id="{85BBE8C2-8108-4D1A-9225-4422AB8629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9815" y="3786703"/>
            <a:ext cx="3171225" cy="1997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80090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DE2828C-7385-4985-B997-FCF6BC9DB0C9}"/>
              </a:ext>
            </a:extLst>
          </p:cNvPr>
          <p:cNvSpPr>
            <a:spLocks noGrp="1"/>
          </p:cNvSpPr>
          <p:nvPr>
            <p:ph type="title"/>
          </p:nvPr>
        </p:nvSpPr>
        <p:spPr>
          <a:xfrm>
            <a:off x="1097280" y="-108156"/>
            <a:ext cx="10058400" cy="1019605"/>
          </a:xfrm>
        </p:spPr>
        <p:txBody>
          <a:bodyPr/>
          <a:lstStyle/>
          <a:p>
            <a:r>
              <a:rPr lang="en-US" dirty="0"/>
              <a:t>Examples</a:t>
            </a:r>
          </a:p>
        </p:txBody>
      </p:sp>
      <p:graphicFrame>
        <p:nvGraphicFramePr>
          <p:cNvPr id="13" name="Table 13">
            <a:extLst>
              <a:ext uri="{FF2B5EF4-FFF2-40B4-BE49-F238E27FC236}">
                <a16:creationId xmlns:a16="http://schemas.microsoft.com/office/drawing/2014/main" id="{0A18959E-02D4-4756-8244-19FF0C979F73}"/>
              </a:ext>
            </a:extLst>
          </p:cNvPr>
          <p:cNvGraphicFramePr>
            <a:graphicFrameLocks noGrp="1"/>
          </p:cNvGraphicFramePr>
          <p:nvPr>
            <p:ph sz="half" idx="2"/>
            <p:extLst>
              <p:ext uri="{D42A27DB-BD31-4B8C-83A1-F6EECF244321}">
                <p14:modId xmlns:p14="http://schemas.microsoft.com/office/powerpoint/2010/main" val="2360839917"/>
              </p:ext>
            </p:extLst>
          </p:nvPr>
        </p:nvGraphicFramePr>
        <p:xfrm>
          <a:off x="354519" y="4068421"/>
          <a:ext cx="11291889" cy="1854200"/>
        </p:xfrm>
        <a:graphic>
          <a:graphicData uri="http://schemas.openxmlformats.org/drawingml/2006/table">
            <a:tbl>
              <a:tblPr firstRow="1" bandRow="1">
                <a:tableStyleId>{3B4B98B0-60AC-42C2-AFA5-B58CD77FA1E5}</a:tableStyleId>
              </a:tblPr>
              <a:tblGrid>
                <a:gridCol w="1042068">
                  <a:extLst>
                    <a:ext uri="{9D8B030D-6E8A-4147-A177-3AD203B41FA5}">
                      <a16:colId xmlns:a16="http://schemas.microsoft.com/office/drawing/2014/main" val="2208442988"/>
                    </a:ext>
                  </a:extLst>
                </a:gridCol>
                <a:gridCol w="5247209">
                  <a:extLst>
                    <a:ext uri="{9D8B030D-6E8A-4147-A177-3AD203B41FA5}">
                      <a16:colId xmlns:a16="http://schemas.microsoft.com/office/drawing/2014/main" val="3847455443"/>
                    </a:ext>
                  </a:extLst>
                </a:gridCol>
                <a:gridCol w="5002612">
                  <a:extLst>
                    <a:ext uri="{9D8B030D-6E8A-4147-A177-3AD203B41FA5}">
                      <a16:colId xmlns:a16="http://schemas.microsoft.com/office/drawing/2014/main" val="4133318067"/>
                    </a:ext>
                  </a:extLst>
                </a:gridCol>
              </a:tblGrid>
              <a:tr h="370840">
                <a:tc>
                  <a:txBody>
                    <a:bodyPr/>
                    <a:lstStyle/>
                    <a:p>
                      <a:r>
                        <a:rPr lang="en-US" dirty="0"/>
                        <a:t>System</a:t>
                      </a:r>
                    </a:p>
                  </a:txBody>
                  <a:tcPr/>
                </a:tc>
                <a:tc>
                  <a:txBody>
                    <a:bodyPr/>
                    <a:lstStyle/>
                    <a:p>
                      <a:r>
                        <a:rPr lang="en-US" dirty="0"/>
                        <a:t>Multifamily</a:t>
                      </a:r>
                    </a:p>
                  </a:txBody>
                  <a:tcPr/>
                </a:tc>
                <a:tc>
                  <a:txBody>
                    <a:bodyPr/>
                    <a:lstStyle/>
                    <a:p>
                      <a:r>
                        <a:rPr lang="en-US" dirty="0"/>
                        <a:t>Single Family </a:t>
                      </a:r>
                    </a:p>
                  </a:txBody>
                  <a:tcPr/>
                </a:tc>
                <a:extLst>
                  <a:ext uri="{0D108BD9-81ED-4DB2-BD59-A6C34878D82A}">
                    <a16:rowId xmlns:a16="http://schemas.microsoft.com/office/drawing/2014/main" val="1292410875"/>
                  </a:ext>
                </a:extLst>
              </a:tr>
              <a:tr h="370840">
                <a:tc>
                  <a:txBody>
                    <a:bodyPr/>
                    <a:lstStyle/>
                    <a:p>
                      <a:r>
                        <a:rPr lang="en-US" dirty="0"/>
                        <a:t>HVAC</a:t>
                      </a:r>
                    </a:p>
                  </a:txBody>
                  <a:tcPr/>
                </a:tc>
                <a:tc>
                  <a:txBody>
                    <a:bodyPr/>
                    <a:lstStyle/>
                    <a:p>
                      <a:r>
                        <a:rPr lang="en-US" dirty="0"/>
                        <a:t>Individual unit ductless </a:t>
                      </a:r>
                      <a:r>
                        <a:rPr lang="en-US" dirty="0" err="1"/>
                        <a:t>minisplits</a:t>
                      </a:r>
                      <a:endParaRPr lang="en-US" dirty="0"/>
                    </a:p>
                  </a:txBody>
                  <a:tcPr/>
                </a:tc>
                <a:tc>
                  <a:txBody>
                    <a:bodyPr/>
                    <a:lstStyle/>
                    <a:p>
                      <a:r>
                        <a:rPr lang="en-US" dirty="0"/>
                        <a:t>Split heat pump system</a:t>
                      </a:r>
                    </a:p>
                  </a:txBody>
                  <a:tcPr/>
                </a:tc>
                <a:extLst>
                  <a:ext uri="{0D108BD9-81ED-4DB2-BD59-A6C34878D82A}">
                    <a16:rowId xmlns:a16="http://schemas.microsoft.com/office/drawing/2014/main" val="3766783650"/>
                  </a:ext>
                </a:extLst>
              </a:tr>
              <a:tr h="370840">
                <a:tc>
                  <a:txBody>
                    <a:bodyPr/>
                    <a:lstStyle/>
                    <a:p>
                      <a:r>
                        <a:rPr lang="en-US" dirty="0"/>
                        <a:t>DHW</a:t>
                      </a:r>
                    </a:p>
                  </a:txBody>
                  <a:tcPr/>
                </a:tc>
                <a:tc>
                  <a:txBody>
                    <a:bodyPr/>
                    <a:lstStyle/>
                    <a:p>
                      <a:r>
                        <a:rPr lang="en-US" dirty="0"/>
                        <a:t>Central Sanden CO2 Plant </a:t>
                      </a:r>
                    </a:p>
                  </a:txBody>
                  <a:tcPr/>
                </a:tc>
                <a:tc>
                  <a:txBody>
                    <a:bodyPr/>
                    <a:lstStyle/>
                    <a:p>
                      <a:r>
                        <a:rPr lang="en-US" dirty="0"/>
                        <a:t>Heat Pump Water Heater</a:t>
                      </a:r>
                    </a:p>
                  </a:txBody>
                  <a:tcPr/>
                </a:tc>
                <a:extLst>
                  <a:ext uri="{0D108BD9-81ED-4DB2-BD59-A6C34878D82A}">
                    <a16:rowId xmlns:a16="http://schemas.microsoft.com/office/drawing/2014/main" val="99308569"/>
                  </a:ext>
                </a:extLst>
              </a:tr>
              <a:tr h="370840">
                <a:tc>
                  <a:txBody>
                    <a:bodyPr/>
                    <a:lstStyle/>
                    <a:p>
                      <a:r>
                        <a:rPr lang="en-US" dirty="0"/>
                        <a:t>Cooking </a:t>
                      </a:r>
                    </a:p>
                  </a:txBody>
                  <a:tcPr/>
                </a:tc>
                <a:tc>
                  <a:txBody>
                    <a:bodyPr/>
                    <a:lstStyle/>
                    <a:p>
                      <a:r>
                        <a:rPr lang="en-US" dirty="0"/>
                        <a:t>Electric resistance</a:t>
                      </a:r>
                    </a:p>
                  </a:txBody>
                  <a:tcPr/>
                </a:tc>
                <a:tc>
                  <a:txBody>
                    <a:bodyPr/>
                    <a:lstStyle/>
                    <a:p>
                      <a:r>
                        <a:rPr lang="en-US" dirty="0"/>
                        <a:t>Induction</a:t>
                      </a:r>
                    </a:p>
                  </a:txBody>
                  <a:tcPr/>
                </a:tc>
                <a:extLst>
                  <a:ext uri="{0D108BD9-81ED-4DB2-BD59-A6C34878D82A}">
                    <a16:rowId xmlns:a16="http://schemas.microsoft.com/office/drawing/2014/main" val="1699744866"/>
                  </a:ext>
                </a:extLst>
              </a:tr>
              <a:tr h="370840">
                <a:tc>
                  <a:txBody>
                    <a:bodyPr/>
                    <a:lstStyle/>
                    <a:p>
                      <a:r>
                        <a:rPr lang="en-US" dirty="0"/>
                        <a:t>Envelope</a:t>
                      </a:r>
                    </a:p>
                  </a:txBody>
                  <a:tcPr/>
                </a:tc>
                <a:tc>
                  <a:txBody>
                    <a:bodyPr/>
                    <a:lstStyle/>
                    <a:p>
                      <a:r>
                        <a:rPr lang="en-US" dirty="0"/>
                        <a:t>R21/ CMU +R8 (above T24) </a:t>
                      </a:r>
                    </a:p>
                  </a:txBody>
                  <a:tcPr/>
                </a:tc>
                <a:tc>
                  <a:txBody>
                    <a:bodyPr/>
                    <a:lstStyle/>
                    <a:p>
                      <a:r>
                        <a:rPr lang="en-US" dirty="0"/>
                        <a:t>2016 Title 24 code (cavity and exterior insulation)</a:t>
                      </a:r>
                    </a:p>
                  </a:txBody>
                  <a:tcPr/>
                </a:tc>
                <a:extLst>
                  <a:ext uri="{0D108BD9-81ED-4DB2-BD59-A6C34878D82A}">
                    <a16:rowId xmlns:a16="http://schemas.microsoft.com/office/drawing/2014/main" val="68965835"/>
                  </a:ext>
                </a:extLst>
              </a:tr>
            </a:tbl>
          </a:graphicData>
        </a:graphic>
      </p:graphicFrame>
      <p:sp>
        <p:nvSpPr>
          <p:cNvPr id="11" name="TextBox 10">
            <a:extLst>
              <a:ext uri="{FF2B5EF4-FFF2-40B4-BE49-F238E27FC236}">
                <a16:creationId xmlns:a16="http://schemas.microsoft.com/office/drawing/2014/main" id="{6A9ACB91-A266-47E7-A43A-B7EC401F9956}"/>
              </a:ext>
            </a:extLst>
          </p:cNvPr>
          <p:cNvSpPr txBox="1"/>
          <p:nvPr/>
        </p:nvSpPr>
        <p:spPr>
          <a:xfrm>
            <a:off x="450055" y="5873448"/>
            <a:ext cx="7308732" cy="369332"/>
          </a:xfrm>
          <a:prstGeom prst="rect">
            <a:avLst/>
          </a:prstGeom>
          <a:noFill/>
        </p:spPr>
        <p:txBody>
          <a:bodyPr wrap="none" rtlCol="0">
            <a:spAutoFit/>
          </a:bodyPr>
          <a:lstStyle/>
          <a:p>
            <a:r>
              <a:rPr lang="en-US" dirty="0"/>
              <a:t>Credit: </a:t>
            </a:r>
            <a:r>
              <a:rPr lang="en-US" dirty="0" err="1"/>
              <a:t>Midpen</a:t>
            </a:r>
            <a:r>
              <a:rPr lang="en-US" dirty="0"/>
              <a:t> Housing, Benner Plaza and Juniper Development, </a:t>
            </a:r>
            <a:r>
              <a:rPr lang="en-US" dirty="0" err="1"/>
              <a:t>DR.Horton</a:t>
            </a:r>
            <a:endParaRPr lang="en-US" dirty="0"/>
          </a:p>
        </p:txBody>
      </p:sp>
      <p:pic>
        <p:nvPicPr>
          <p:cNvPr id="12" name="Picture 11">
            <a:extLst>
              <a:ext uri="{FF2B5EF4-FFF2-40B4-BE49-F238E27FC236}">
                <a16:creationId xmlns:a16="http://schemas.microsoft.com/office/drawing/2014/main" id="{236C7C40-7EFE-47F3-BC13-B4AB874BB391}"/>
              </a:ext>
            </a:extLst>
          </p:cNvPr>
          <p:cNvPicPr>
            <a:picLocks noChangeAspect="1"/>
          </p:cNvPicPr>
          <p:nvPr/>
        </p:nvPicPr>
        <p:blipFill>
          <a:blip r:embed="rId2"/>
          <a:stretch>
            <a:fillRect/>
          </a:stretch>
        </p:blipFill>
        <p:spPr>
          <a:xfrm>
            <a:off x="6346496" y="923489"/>
            <a:ext cx="4877124" cy="3009439"/>
          </a:xfrm>
          <a:prstGeom prst="rect">
            <a:avLst/>
          </a:prstGeom>
        </p:spPr>
      </p:pic>
      <p:pic>
        <p:nvPicPr>
          <p:cNvPr id="15" name="Picture 14">
            <a:extLst>
              <a:ext uri="{FF2B5EF4-FFF2-40B4-BE49-F238E27FC236}">
                <a16:creationId xmlns:a16="http://schemas.microsoft.com/office/drawing/2014/main" id="{C805E2AE-0891-47EE-BAAC-28A048DEB1A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9278"/>
          <a:stretch/>
        </p:blipFill>
        <p:spPr>
          <a:xfrm>
            <a:off x="914661" y="933321"/>
            <a:ext cx="4937124" cy="2988983"/>
          </a:xfrm>
          <a:prstGeom prst="rect">
            <a:avLst/>
          </a:prstGeom>
        </p:spPr>
      </p:pic>
    </p:spTree>
    <p:extLst>
      <p:ext uri="{BB962C8B-B14F-4D97-AF65-F5344CB8AC3E}">
        <p14:creationId xmlns:p14="http://schemas.microsoft.com/office/powerpoint/2010/main" val="1939051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Energy Code Overview</a:t>
            </a:r>
          </a:p>
        </p:txBody>
      </p:sp>
    </p:spTree>
    <p:extLst>
      <p:ext uri="{BB962C8B-B14F-4D97-AF65-F5344CB8AC3E}">
        <p14:creationId xmlns:p14="http://schemas.microsoft.com/office/powerpoint/2010/main" val="1119601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2"/>
          <p:cNvSpPr txBox="1">
            <a:spLocks noGrp="1"/>
          </p:cNvSpPr>
          <p:nvPr>
            <p:ph type="title"/>
          </p:nvPr>
        </p:nvSpPr>
        <p:spPr>
          <a:xfrm>
            <a:off x="838200" y="279157"/>
            <a:ext cx="9743831"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1800"/>
              <a:buNone/>
            </a:pPr>
            <a:r>
              <a:rPr lang="en-US"/>
              <a:t>Zoom Meeting How To’s</a:t>
            </a:r>
            <a:endParaRPr/>
          </a:p>
        </p:txBody>
      </p:sp>
      <p:sp>
        <p:nvSpPr>
          <p:cNvPr id="78" name="Google Shape;78;p2"/>
          <p:cNvSpPr txBox="1">
            <a:spLocks noGrp="1"/>
          </p:cNvSpPr>
          <p:nvPr>
            <p:ph type="body" idx="1"/>
          </p:nvPr>
        </p:nvSpPr>
        <p:spPr>
          <a:xfrm>
            <a:off x="585523" y="1662680"/>
            <a:ext cx="8872727" cy="4575692"/>
          </a:xfrm>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1000"/>
              </a:spcBef>
              <a:spcAft>
                <a:spcPts val="0"/>
              </a:spcAft>
              <a:buClr>
                <a:schemeClr val="dk1"/>
              </a:buClr>
              <a:buSzPts val="3200"/>
              <a:buFont typeface="Noto Sans Symbols"/>
              <a:buChar char="▪"/>
            </a:pPr>
            <a:r>
              <a:rPr lang="en-US" dirty="0"/>
              <a:t>Please mute yourself- use chat function if you have a question or comment.</a:t>
            </a:r>
            <a:endParaRPr dirty="0"/>
          </a:p>
          <a:p>
            <a:pPr marL="457200" lvl="0" indent="-431800" algn="l" rtl="0">
              <a:lnSpc>
                <a:spcPct val="100000"/>
              </a:lnSpc>
              <a:spcBef>
                <a:spcPts val="1000"/>
              </a:spcBef>
              <a:spcAft>
                <a:spcPts val="0"/>
              </a:spcAft>
              <a:buClr>
                <a:schemeClr val="dk1"/>
              </a:buClr>
              <a:buSzPts val="3200"/>
              <a:buFont typeface="Noto Sans Symbols"/>
              <a:buChar char="▪"/>
            </a:pPr>
            <a:r>
              <a:rPr lang="en-US" dirty="0"/>
              <a:t>We will break for questions periodically.</a:t>
            </a:r>
            <a:endParaRPr dirty="0"/>
          </a:p>
          <a:p>
            <a:pPr marL="25400" lvl="0" indent="0" algn="l" rtl="0">
              <a:lnSpc>
                <a:spcPct val="100000"/>
              </a:lnSpc>
              <a:spcBef>
                <a:spcPts val="1000"/>
              </a:spcBef>
              <a:spcAft>
                <a:spcPts val="0"/>
              </a:spcAft>
              <a:buSzPts val="3200"/>
              <a:buNone/>
            </a:pPr>
            <a:endParaRPr dirty="0"/>
          </a:p>
          <a:p>
            <a:pPr marL="914400" lvl="1" indent="-228600" algn="l" rtl="0">
              <a:lnSpc>
                <a:spcPct val="100000"/>
              </a:lnSpc>
              <a:spcBef>
                <a:spcPts val="500"/>
              </a:spcBef>
              <a:spcAft>
                <a:spcPts val="0"/>
              </a:spcAft>
              <a:buSzPts val="2800"/>
              <a:buNone/>
            </a:pPr>
            <a:endParaRPr dirty="0"/>
          </a:p>
        </p:txBody>
      </p:sp>
      <p:sp>
        <p:nvSpPr>
          <p:cNvPr id="79" name="Google Shape;79;p2"/>
          <p:cNvSpPr txBox="1">
            <a:spLocks noGrp="1"/>
          </p:cNvSpPr>
          <p:nvPr>
            <p:ph type="sldNum" idx="4294967295"/>
          </p:nvPr>
        </p:nvSpPr>
        <p:spPr>
          <a:xfrm>
            <a:off x="9448800" y="6650498"/>
            <a:ext cx="2743200" cy="207502"/>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Tree>
    <p:extLst>
      <p:ext uri="{BB962C8B-B14F-4D97-AF65-F5344CB8AC3E}">
        <p14:creationId xmlns:p14="http://schemas.microsoft.com/office/powerpoint/2010/main" val="17905634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8"/>
          <p:cNvSpPr txBox="1">
            <a:spLocks noGrp="1"/>
          </p:cNvSpPr>
          <p:nvPr>
            <p:ph type="title"/>
          </p:nvPr>
        </p:nvSpPr>
        <p:spPr>
          <a:xfrm>
            <a:off x="1097280" y="-9656"/>
            <a:ext cx="10058400" cy="145075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200"/>
              <a:buFont typeface="Open Sans"/>
              <a:buNone/>
            </a:pPr>
            <a:r>
              <a:rPr lang="en-US" dirty="0">
                <a:latin typeface="Open Sans"/>
                <a:ea typeface="Open Sans"/>
                <a:cs typeface="Open Sans"/>
                <a:sym typeface="Open Sans"/>
              </a:rPr>
              <a:t>Energy Code Compliance Options</a:t>
            </a:r>
            <a:endParaRPr dirty="0"/>
          </a:p>
        </p:txBody>
      </p:sp>
      <p:sp>
        <p:nvSpPr>
          <p:cNvPr id="155" name="Google Shape;155;p8"/>
          <p:cNvSpPr txBox="1">
            <a:spLocks noGrp="1"/>
          </p:cNvSpPr>
          <p:nvPr>
            <p:ph type="sldNum" sz="quarter" idx="12"/>
          </p:nvPr>
        </p:nvSpPr>
        <p:spPr>
          <a:xfrm>
            <a:off x="9900458" y="5948507"/>
            <a:ext cx="1312025" cy="365125"/>
          </a:xfrm>
          <a:prstGeom prst="rect">
            <a:avLst/>
          </a:prstGeom>
          <a:noFill/>
          <a:ln>
            <a:noFill/>
          </a:ln>
        </p:spPr>
        <p:txBody>
          <a:bodyPr spcFirstLastPara="1" vert="horz" wrap="square" lIns="91425" tIns="45700" rIns="91425" bIns="45700" rtlCol="0" anchor="ctr" anchorCtr="0">
            <a:noAutofit/>
          </a:bodyPr>
          <a:lstStyle>
            <a:defPPr>
              <a:defRPr lang="en-US"/>
            </a:defPPr>
            <a:lvl1pPr marL="0" marR="0" lvl="0"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1pPr>
            <a:lvl2pPr marL="0" marR="0" lvl="1"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2pPr>
            <a:lvl3pPr marL="0" marR="0" lvl="2"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3pPr>
            <a:lvl4pPr marL="0" marR="0" lvl="3"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4pPr>
            <a:lvl5pPr marL="0" marR="0" lvl="4"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5pPr>
            <a:lvl6pPr marL="0" marR="0" lvl="5"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6pPr>
            <a:lvl7pPr marL="0" marR="0" lvl="6"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7pPr>
            <a:lvl8pPr marL="0" marR="0" lvl="7"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8pPr>
            <a:lvl9pPr marL="0" marR="0" lvl="8"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30</a:t>
            </a:fld>
            <a:endParaRPr dirty="0"/>
          </a:p>
        </p:txBody>
      </p:sp>
      <p:sp>
        <p:nvSpPr>
          <p:cNvPr id="150" name="Google Shape;150;p8"/>
          <p:cNvSpPr/>
          <p:nvPr/>
        </p:nvSpPr>
        <p:spPr>
          <a:xfrm>
            <a:off x="463201" y="1696693"/>
            <a:ext cx="3436826" cy="3594372"/>
          </a:xfrm>
          <a:prstGeom prst="rect">
            <a:avLst/>
          </a:prstGeom>
          <a:solidFill>
            <a:srgbClr val="0C9186"/>
          </a:solidFill>
          <a:ln w="19050" cap="flat" cmpd="sng">
            <a:solidFill>
              <a:srgbClr val="636565"/>
            </a:solidFill>
            <a:prstDash val="solid"/>
            <a:miter lim="800000"/>
            <a:headEnd type="none" w="sm" len="sm"/>
            <a:tailEnd type="none" w="sm" len="sm"/>
          </a:ln>
        </p:spPr>
        <p:txBody>
          <a:bodyPr spcFirstLastPara="1" wrap="square" lIns="137150" tIns="45700" rIns="137150" bIns="45700" anchor="t" anchorCtr="0">
            <a:noAutofit/>
          </a:bodyPr>
          <a:lstStyle/>
          <a:p>
            <a:pPr marL="0" marR="0" lvl="0" indent="0" algn="l" rtl="0">
              <a:lnSpc>
                <a:spcPct val="120000"/>
              </a:lnSpc>
              <a:spcBef>
                <a:spcPts val="0"/>
              </a:spcBef>
              <a:spcAft>
                <a:spcPts val="0"/>
              </a:spcAft>
              <a:buClr>
                <a:srgbClr val="000000"/>
              </a:buClr>
              <a:buSzPts val="2400"/>
              <a:buFont typeface="Arial"/>
              <a:buNone/>
            </a:pPr>
            <a:r>
              <a:rPr lang="en-US" sz="2400" b="1" i="0" u="none" strike="noStrike" cap="none" dirty="0">
                <a:solidFill>
                  <a:schemeClr val="lt1"/>
                </a:solidFill>
                <a:latin typeface="Open Sans"/>
                <a:ea typeface="Open Sans"/>
                <a:cs typeface="Open Sans"/>
                <a:sym typeface="Open Sans"/>
              </a:rPr>
              <a:t>Prescriptive Path</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Usually a “prescribed” list of measures by CZ</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No design flexibility</a:t>
            </a:r>
            <a:endParaRPr sz="14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Common for alterations, changeouts, and smaller additions.</a:t>
            </a:r>
            <a:endParaRPr sz="1400" b="0" i="0" u="none" strike="noStrike" cap="none" dirty="0">
              <a:solidFill>
                <a:srgbClr val="000000"/>
              </a:solidFill>
              <a:latin typeface="Arial"/>
              <a:ea typeface="Arial"/>
              <a:cs typeface="Arial"/>
              <a:sym typeface="Arial"/>
            </a:endParaRPr>
          </a:p>
        </p:txBody>
      </p:sp>
      <p:sp>
        <p:nvSpPr>
          <p:cNvPr id="151" name="Google Shape;151;p8"/>
          <p:cNvSpPr/>
          <p:nvPr/>
        </p:nvSpPr>
        <p:spPr>
          <a:xfrm>
            <a:off x="4961101" y="1717951"/>
            <a:ext cx="6906367" cy="3573114"/>
          </a:xfrm>
          <a:prstGeom prst="rect">
            <a:avLst/>
          </a:prstGeom>
          <a:solidFill>
            <a:srgbClr val="0C9186"/>
          </a:solidFill>
          <a:ln w="19050" cap="flat" cmpd="sng">
            <a:solidFill>
              <a:srgbClr val="636565"/>
            </a:solidFill>
            <a:prstDash val="solid"/>
            <a:miter lim="800000"/>
            <a:headEnd type="none" w="sm" len="sm"/>
            <a:tailEnd type="none" w="sm" len="sm"/>
          </a:ln>
        </p:spPr>
        <p:txBody>
          <a:bodyPr spcFirstLastPara="1" wrap="square" lIns="137150" tIns="45700" rIns="137150" bIns="45700" anchor="t" anchorCtr="0">
            <a:noAutofit/>
          </a:bodyPr>
          <a:lstStyle/>
          <a:p>
            <a:pPr marL="0" marR="0" lvl="0" indent="0" algn="l" rtl="0">
              <a:lnSpc>
                <a:spcPct val="120000"/>
              </a:lnSpc>
              <a:spcBef>
                <a:spcPts val="0"/>
              </a:spcBef>
              <a:spcAft>
                <a:spcPts val="0"/>
              </a:spcAft>
              <a:buClr>
                <a:srgbClr val="000000"/>
              </a:buClr>
              <a:buSzPts val="2400"/>
              <a:buFont typeface="Arial"/>
              <a:buNone/>
            </a:pPr>
            <a:r>
              <a:rPr lang="en-US" sz="2400" b="1" i="0" u="none" strike="noStrike" cap="none" dirty="0">
                <a:solidFill>
                  <a:schemeClr val="lt1"/>
                </a:solidFill>
                <a:latin typeface="Open Sans"/>
                <a:ea typeface="Open Sans"/>
                <a:cs typeface="Open Sans"/>
                <a:sym typeface="Open Sans"/>
              </a:rPr>
              <a:t>Performance Path</a:t>
            </a:r>
            <a:endParaRPr sz="1400" b="0" i="0" u="none" strike="noStrike" cap="none" dirty="0">
              <a:solidFill>
                <a:srgbClr val="000000"/>
              </a:solidFill>
              <a:latin typeface="Arial"/>
              <a:ea typeface="Arial"/>
              <a:cs typeface="Arial"/>
              <a:sym typeface="Arial"/>
            </a:endParaRPr>
          </a:p>
          <a:p>
            <a:pPr marL="457200" marR="0" lvl="1"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The energy performance of the “prescriptive package” is the baseline, but tradeoffs are allowed.</a:t>
            </a:r>
            <a:endParaRPr sz="1400" b="0" i="0" u="none" strike="noStrike" cap="none" dirty="0">
              <a:solidFill>
                <a:srgbClr val="000000"/>
              </a:solidFill>
              <a:latin typeface="Arial"/>
              <a:ea typeface="Arial"/>
              <a:cs typeface="Arial"/>
              <a:sym typeface="Arial"/>
            </a:endParaRPr>
          </a:p>
          <a:p>
            <a:pPr marL="457200" marR="0" lvl="1"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Based on an energy simulation using State-approved software (CBECC, EnergyPro, etc.)</a:t>
            </a:r>
            <a:endParaRPr sz="1400" b="0" i="0" u="none" strike="noStrike" cap="none" dirty="0">
              <a:solidFill>
                <a:srgbClr val="000000"/>
              </a:solidFill>
              <a:latin typeface="Arial"/>
              <a:ea typeface="Arial"/>
              <a:cs typeface="Arial"/>
              <a:sym typeface="Arial"/>
            </a:endParaRPr>
          </a:p>
          <a:p>
            <a:pPr marL="457200" marR="0" lvl="1"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Very common for new construction and larger additions.</a:t>
            </a:r>
            <a:endParaRPr sz="1400" b="0" i="0" u="none" strike="noStrike" cap="none" dirty="0">
              <a:solidFill>
                <a:srgbClr val="000000"/>
              </a:solidFill>
              <a:latin typeface="Arial"/>
              <a:ea typeface="Arial"/>
              <a:cs typeface="Arial"/>
              <a:sym typeface="Arial"/>
            </a:endParaRPr>
          </a:p>
          <a:p>
            <a:pPr marL="457200" marR="0" lvl="1" indent="-342900" algn="l" rtl="0">
              <a:lnSpc>
                <a:spcPct val="100000"/>
              </a:lnSpc>
              <a:spcBef>
                <a:spcPts val="600"/>
              </a:spcBef>
              <a:spcAft>
                <a:spcPts val="0"/>
              </a:spcAft>
              <a:buClr>
                <a:schemeClr val="lt1"/>
              </a:buClr>
              <a:buSzPts val="2200"/>
              <a:buFont typeface="Noto Sans Symbols"/>
              <a:buChar char="▪"/>
            </a:pPr>
            <a:r>
              <a:rPr lang="en-US" sz="2200" b="0" i="0" u="none" strike="noStrike" cap="none" dirty="0">
                <a:solidFill>
                  <a:schemeClr val="lt1"/>
                </a:solidFill>
                <a:latin typeface="Open Sans"/>
                <a:ea typeface="Open Sans"/>
                <a:cs typeface="Open Sans"/>
                <a:sym typeface="Open Sans"/>
              </a:rPr>
              <a:t>Rare for alterations, changeouts, etc.</a:t>
            </a:r>
            <a:endParaRPr sz="1400" b="0" i="0" u="none" strike="noStrike" cap="none" dirty="0">
              <a:solidFill>
                <a:srgbClr val="000000"/>
              </a:solidFill>
              <a:latin typeface="Arial"/>
              <a:ea typeface="Arial"/>
              <a:cs typeface="Arial"/>
              <a:sym typeface="Arial"/>
            </a:endParaRPr>
          </a:p>
        </p:txBody>
      </p:sp>
      <p:sp>
        <p:nvSpPr>
          <p:cNvPr id="152" name="Google Shape;152;p8"/>
          <p:cNvSpPr/>
          <p:nvPr/>
        </p:nvSpPr>
        <p:spPr>
          <a:xfrm>
            <a:off x="452567" y="1470280"/>
            <a:ext cx="11414901" cy="611837"/>
          </a:xfrm>
          <a:prstGeom prst="rect">
            <a:avLst/>
          </a:prstGeom>
          <a:solidFill>
            <a:srgbClr val="636565"/>
          </a:solidFill>
          <a:ln w="19050" cap="flat" cmpd="sng">
            <a:solidFill>
              <a:srgbClr val="636565"/>
            </a:solidFill>
            <a:prstDash val="solid"/>
            <a:miter lim="800000"/>
            <a:headEnd type="none" w="sm" len="sm"/>
            <a:tailEnd type="none" w="sm" len="sm"/>
          </a:ln>
        </p:spPr>
        <p:txBody>
          <a:bodyPr spcFirstLastPara="1" wrap="square" lIns="137150" tIns="45700" rIns="137150" bIns="45700" anchor="t" anchorCtr="0">
            <a:noAutofit/>
          </a:bodyPr>
          <a:lstStyle/>
          <a:p>
            <a:pPr marL="0" marR="0" lvl="0" indent="0" algn="ctr" rtl="0">
              <a:lnSpc>
                <a:spcPct val="120000"/>
              </a:lnSpc>
              <a:spcBef>
                <a:spcPts val="0"/>
              </a:spcBef>
              <a:spcAft>
                <a:spcPts val="0"/>
              </a:spcAft>
              <a:buClr>
                <a:srgbClr val="000000"/>
              </a:buClr>
              <a:buSzPts val="2400"/>
              <a:buFont typeface="Arial"/>
              <a:buNone/>
            </a:pPr>
            <a:r>
              <a:rPr lang="en-US" sz="2400" b="1" i="0" u="none" strike="noStrike" cap="none" dirty="0">
                <a:solidFill>
                  <a:schemeClr val="lt1"/>
                </a:solidFill>
                <a:latin typeface="Open Sans"/>
                <a:ea typeface="Open Sans"/>
                <a:cs typeface="Open Sans"/>
                <a:sym typeface="Open Sans"/>
              </a:rPr>
              <a:t>Mandatory Measures: </a:t>
            </a:r>
            <a:r>
              <a:rPr lang="en-US" sz="2400" b="0" i="0" u="none" strike="noStrike" cap="none" dirty="0">
                <a:solidFill>
                  <a:schemeClr val="lt1"/>
                </a:solidFill>
                <a:latin typeface="Open Sans"/>
                <a:ea typeface="Open Sans"/>
                <a:cs typeface="Open Sans"/>
                <a:sym typeface="Open Sans"/>
              </a:rPr>
              <a:t>Minimum requirements that must </a:t>
            </a:r>
            <a:r>
              <a:rPr lang="en-US" sz="2400" b="1" i="0" u="none" strike="noStrike" cap="none" dirty="0">
                <a:solidFill>
                  <a:schemeClr val="lt1"/>
                </a:solidFill>
                <a:latin typeface="Open Sans"/>
                <a:ea typeface="Open Sans"/>
                <a:cs typeface="Open Sans"/>
                <a:sym typeface="Open Sans"/>
              </a:rPr>
              <a:t>always</a:t>
            </a:r>
            <a:r>
              <a:rPr lang="en-US" sz="2400" b="0" i="0" u="none" strike="noStrike" cap="none" dirty="0">
                <a:solidFill>
                  <a:schemeClr val="lt1"/>
                </a:solidFill>
                <a:latin typeface="Open Sans"/>
                <a:ea typeface="Open Sans"/>
                <a:cs typeface="Open Sans"/>
                <a:sym typeface="Open Sans"/>
              </a:rPr>
              <a:t> be met</a:t>
            </a:r>
            <a:endParaRPr sz="2000" b="0" i="0" u="none" strike="noStrike" cap="none" dirty="0">
              <a:solidFill>
                <a:schemeClr val="lt1"/>
              </a:solidFill>
              <a:latin typeface="Open Sans"/>
              <a:ea typeface="Open Sans"/>
              <a:cs typeface="Open Sans"/>
              <a:sym typeface="Open Sans"/>
            </a:endParaRPr>
          </a:p>
        </p:txBody>
      </p:sp>
      <p:sp>
        <p:nvSpPr>
          <p:cNvPr id="153" name="Google Shape;153;p8"/>
          <p:cNvSpPr/>
          <p:nvPr/>
        </p:nvSpPr>
        <p:spPr>
          <a:xfrm>
            <a:off x="3785190" y="3066041"/>
            <a:ext cx="1275907" cy="991648"/>
          </a:xfrm>
          <a:prstGeom prst="leftRightArrow">
            <a:avLst>
              <a:gd name="adj1" fmla="val 50000"/>
              <a:gd name="adj2" fmla="val 33273"/>
            </a:avLst>
          </a:prstGeom>
          <a:solidFill>
            <a:schemeClr val="accent1"/>
          </a:solidFill>
          <a:ln w="12700" cap="flat" cmpd="sng">
            <a:solidFill>
              <a:srgbClr val="18446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dirty="0">
              <a:solidFill>
                <a:schemeClr val="lt1"/>
              </a:solidFill>
              <a:latin typeface="Open Sans"/>
              <a:ea typeface="Open Sans"/>
              <a:cs typeface="Open Sans"/>
              <a:sym typeface="Open Sans"/>
            </a:endParaRPr>
          </a:p>
        </p:txBody>
      </p:sp>
      <p:sp>
        <p:nvSpPr>
          <p:cNvPr id="154" name="Google Shape;154;p8"/>
          <p:cNvSpPr txBox="1"/>
          <p:nvPr/>
        </p:nvSpPr>
        <p:spPr>
          <a:xfrm>
            <a:off x="3962732" y="2169660"/>
            <a:ext cx="935664"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dirty="0">
                <a:solidFill>
                  <a:schemeClr val="dk1"/>
                </a:solidFill>
                <a:latin typeface="Open Sans"/>
                <a:ea typeface="Open Sans"/>
                <a:cs typeface="Open Sans"/>
                <a:sym typeface="Open Sans"/>
              </a:rPr>
              <a:t>Pick One</a:t>
            </a:r>
            <a:endParaRPr sz="1400" b="0" i="0" u="none" strike="noStrike" cap="none" dirty="0">
              <a:solidFill>
                <a:srgbClr val="000000"/>
              </a:solidFill>
              <a:latin typeface="Arial"/>
              <a:ea typeface="Arial"/>
              <a:cs typeface="Arial"/>
              <a:sym typeface="Arial"/>
            </a:endParaRPr>
          </a:p>
        </p:txBody>
      </p:sp>
      <p:sp>
        <p:nvSpPr>
          <p:cNvPr id="12" name="Google Shape;152;p8"/>
          <p:cNvSpPr/>
          <p:nvPr/>
        </p:nvSpPr>
        <p:spPr>
          <a:xfrm>
            <a:off x="463201" y="5463758"/>
            <a:ext cx="11404267" cy="501600"/>
          </a:xfrm>
          <a:prstGeom prst="rect">
            <a:avLst/>
          </a:prstGeom>
          <a:solidFill>
            <a:srgbClr val="636565"/>
          </a:solidFill>
          <a:ln w="19050" cap="flat" cmpd="sng">
            <a:solidFill>
              <a:srgbClr val="636565"/>
            </a:solidFill>
            <a:prstDash val="solid"/>
            <a:miter lim="800000"/>
            <a:headEnd type="none" w="sm" len="sm"/>
            <a:tailEnd type="none" w="sm" len="sm"/>
          </a:ln>
        </p:spPr>
        <p:txBody>
          <a:bodyPr spcFirstLastPara="1" wrap="square" lIns="137150" tIns="45700" rIns="137150" bIns="45700" anchor="t" anchorCtr="0">
            <a:noAutofit/>
          </a:bodyPr>
          <a:lstStyle/>
          <a:p>
            <a:pPr marL="0" marR="0" lvl="0" indent="0" algn="ctr" rtl="0">
              <a:lnSpc>
                <a:spcPct val="120000"/>
              </a:lnSpc>
              <a:spcBef>
                <a:spcPts val="0"/>
              </a:spcBef>
              <a:spcAft>
                <a:spcPts val="0"/>
              </a:spcAft>
              <a:buClr>
                <a:srgbClr val="000000"/>
              </a:buClr>
              <a:buSzPts val="2400"/>
              <a:buFont typeface="Arial"/>
              <a:buNone/>
            </a:pPr>
            <a:r>
              <a:rPr lang="en-US" sz="2400" b="1" i="0" u="none" strike="noStrike" cap="none" dirty="0">
                <a:solidFill>
                  <a:schemeClr val="lt1"/>
                </a:solidFill>
                <a:latin typeface="Open Sans"/>
                <a:ea typeface="Open Sans"/>
                <a:cs typeface="Open Sans"/>
                <a:sym typeface="Open Sans"/>
              </a:rPr>
              <a:t>+ REACH CODE </a:t>
            </a:r>
            <a:endParaRPr sz="2000" b="0" i="0" u="none" strike="noStrike" cap="none" dirty="0">
              <a:solidFill>
                <a:schemeClr val="lt1"/>
              </a:solidFill>
              <a:latin typeface="Open Sans"/>
              <a:ea typeface="Open Sans"/>
              <a:cs typeface="Open Sans"/>
              <a:sym typeface="Open Sans"/>
            </a:endParaRPr>
          </a:p>
        </p:txBody>
      </p:sp>
      <p:sp>
        <p:nvSpPr>
          <p:cNvPr id="6" name="Rectangle 5">
            <a:extLst>
              <a:ext uri="{FF2B5EF4-FFF2-40B4-BE49-F238E27FC236}">
                <a16:creationId xmlns:a16="http://schemas.microsoft.com/office/drawing/2014/main" id="{91550717-5E1E-461A-83E3-D823A1C57B58}"/>
              </a:ext>
            </a:extLst>
          </p:cNvPr>
          <p:cNvSpPr/>
          <p:nvPr/>
        </p:nvSpPr>
        <p:spPr>
          <a:xfrm>
            <a:off x="3416300" y="4768298"/>
            <a:ext cx="940132" cy="120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Programmer">
            <a:extLst>
              <a:ext uri="{FF2B5EF4-FFF2-40B4-BE49-F238E27FC236}">
                <a16:creationId xmlns:a16="http://schemas.microsoft.com/office/drawing/2014/main" id="{47E9065F-1B62-4196-B943-1A60989E487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13637" y="4058346"/>
            <a:ext cx="2078315" cy="2078315"/>
          </a:xfrm>
          <a:prstGeom prst="rect">
            <a:avLst/>
          </a:prstGeom>
        </p:spPr>
      </p:pic>
      <p:pic>
        <p:nvPicPr>
          <p:cNvPr id="5" name="Graphic 4" descr="Checklist">
            <a:extLst>
              <a:ext uri="{FF2B5EF4-FFF2-40B4-BE49-F238E27FC236}">
                <a16:creationId xmlns:a16="http://schemas.microsoft.com/office/drawing/2014/main" id="{3947312C-DA4B-4C84-9C72-6DBF1E2987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042656" y="4429578"/>
            <a:ext cx="1687419" cy="168741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0"/>
          <p:cNvSpPr/>
          <p:nvPr/>
        </p:nvSpPr>
        <p:spPr>
          <a:xfrm>
            <a:off x="10399594" y="5787838"/>
            <a:ext cx="1678675" cy="9541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30" name="Google Shape;330;p30"/>
          <p:cNvSpPr txBox="1">
            <a:spLocks noGrp="1"/>
          </p:cNvSpPr>
          <p:nvPr>
            <p:ph type="title"/>
          </p:nvPr>
        </p:nvSpPr>
        <p:spPr>
          <a:xfrm>
            <a:off x="694480" y="597566"/>
            <a:ext cx="10974355" cy="64452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32476E"/>
              </a:buClr>
              <a:buSzPct val="95238"/>
              <a:buFont typeface="Arial"/>
              <a:buNone/>
            </a:pPr>
            <a:r>
              <a:rPr lang="en-US" dirty="0"/>
              <a:t>Performance Metric - Energy Design Ratings (EDR)</a:t>
            </a:r>
            <a:endParaRPr dirty="0"/>
          </a:p>
        </p:txBody>
      </p:sp>
      <p:sp>
        <p:nvSpPr>
          <p:cNvPr id="331" name="Google Shape;331;p30"/>
          <p:cNvSpPr txBox="1">
            <a:spLocks noGrp="1"/>
          </p:cNvSpPr>
          <p:nvPr>
            <p:ph idx="1"/>
          </p:nvPr>
        </p:nvSpPr>
        <p:spPr>
          <a:xfrm>
            <a:off x="817253" y="2453276"/>
            <a:ext cx="2998253" cy="4203163"/>
          </a:xfrm>
          <a:prstGeom prst="rect">
            <a:avLst/>
          </a:prstGeom>
          <a:solidFill>
            <a:schemeClr val="accent2"/>
          </a:solidFill>
          <a:ln>
            <a:noFill/>
          </a:ln>
        </p:spPr>
        <p:txBody>
          <a:bodyPr spcFirstLastPara="1" wrap="square" lIns="91425" tIns="45700" rIns="91425" bIns="45700" anchor="t" anchorCtr="0">
            <a:noAutofit/>
          </a:bodyPr>
          <a:lstStyle/>
          <a:p>
            <a:pPr marL="0" lvl="0" indent="0" algn="l" rtl="0">
              <a:lnSpc>
                <a:spcPct val="127272"/>
              </a:lnSpc>
              <a:spcBef>
                <a:spcPts val="0"/>
              </a:spcBef>
              <a:spcAft>
                <a:spcPts val="0"/>
              </a:spcAft>
              <a:buClr>
                <a:srgbClr val="BFBFBF"/>
              </a:buClr>
              <a:buSzPts val="2200"/>
              <a:buNone/>
            </a:pPr>
            <a:r>
              <a:rPr lang="en-US" sz="2200" b="1">
                <a:solidFill>
                  <a:schemeClr val="lt1"/>
                </a:solidFill>
              </a:rPr>
              <a:t>Source EDR </a:t>
            </a:r>
            <a:br>
              <a:rPr lang="en-US" sz="2200" b="1">
                <a:solidFill>
                  <a:schemeClr val="lt1"/>
                </a:solidFill>
              </a:rPr>
            </a:br>
            <a:r>
              <a:rPr lang="en-US" sz="2200">
                <a:solidFill>
                  <a:schemeClr val="lt1"/>
                </a:solidFill>
              </a:rPr>
              <a:t>includes energy </a:t>
            </a:r>
            <a:br>
              <a:rPr lang="en-US" sz="2200">
                <a:solidFill>
                  <a:schemeClr val="lt1"/>
                </a:solidFill>
              </a:rPr>
            </a:br>
            <a:r>
              <a:rPr lang="en-US" sz="2200">
                <a:solidFill>
                  <a:schemeClr val="lt1"/>
                </a:solidFill>
              </a:rPr>
              <a:t>used by:</a:t>
            </a:r>
            <a:endParaRPr sz="2200">
              <a:solidFill>
                <a:schemeClr val="lt1"/>
              </a:solidFill>
            </a:endParaRPr>
          </a:p>
          <a:p>
            <a:pPr marL="283464" lvl="0" indent="-283464" algn="l" rtl="0">
              <a:lnSpc>
                <a:spcPct val="110000"/>
              </a:lnSpc>
              <a:spcBef>
                <a:spcPts val="1400"/>
              </a:spcBef>
              <a:spcAft>
                <a:spcPts val="0"/>
              </a:spcAft>
              <a:buClr>
                <a:srgbClr val="BFBFBF"/>
              </a:buClr>
              <a:buSzPts val="1760"/>
              <a:buFont typeface="Noto Sans Symbols"/>
              <a:buChar char="▪"/>
            </a:pPr>
            <a:r>
              <a:rPr lang="en-US" sz="2200">
                <a:solidFill>
                  <a:schemeClr val="lt1"/>
                </a:solidFill>
              </a:rPr>
              <a:t>Envelope</a:t>
            </a:r>
            <a:endParaRPr sz="2200">
              <a:solidFill>
                <a:schemeClr val="lt1"/>
              </a:solidFill>
            </a:endParaRPr>
          </a:p>
          <a:p>
            <a:pPr marL="283464" lvl="0" indent="-283464" algn="l" rtl="0">
              <a:lnSpc>
                <a:spcPct val="110000"/>
              </a:lnSpc>
              <a:spcBef>
                <a:spcPts val="1400"/>
              </a:spcBef>
              <a:spcAft>
                <a:spcPts val="0"/>
              </a:spcAft>
              <a:buClr>
                <a:srgbClr val="BFBFBF"/>
              </a:buClr>
              <a:buSzPts val="1760"/>
              <a:buFont typeface="Noto Sans Symbols"/>
              <a:buChar char="▪"/>
            </a:pPr>
            <a:r>
              <a:rPr lang="en-US" sz="2200">
                <a:solidFill>
                  <a:schemeClr val="lt1"/>
                </a:solidFill>
              </a:rPr>
              <a:t>IAQ</a:t>
            </a:r>
            <a:endParaRPr sz="2200">
              <a:solidFill>
                <a:schemeClr val="lt1"/>
              </a:solidFill>
            </a:endParaRPr>
          </a:p>
          <a:p>
            <a:pPr marL="283464" lvl="0" indent="-283464" algn="l" rtl="0">
              <a:lnSpc>
                <a:spcPct val="110000"/>
              </a:lnSpc>
              <a:spcBef>
                <a:spcPts val="1400"/>
              </a:spcBef>
              <a:spcAft>
                <a:spcPts val="0"/>
              </a:spcAft>
              <a:buClr>
                <a:srgbClr val="BFBFBF"/>
              </a:buClr>
              <a:buSzPts val="1760"/>
              <a:buFont typeface="Noto Sans Symbols"/>
              <a:buChar char="▪"/>
            </a:pPr>
            <a:r>
              <a:rPr lang="en-US" sz="2200">
                <a:solidFill>
                  <a:schemeClr val="lt1"/>
                </a:solidFill>
              </a:rPr>
              <a:t>HVAC</a:t>
            </a:r>
            <a:endParaRPr sz="2200">
              <a:solidFill>
                <a:schemeClr val="lt1"/>
              </a:solidFill>
            </a:endParaRPr>
          </a:p>
          <a:p>
            <a:pPr marL="283464" lvl="0" indent="-283464" algn="l" rtl="0">
              <a:lnSpc>
                <a:spcPct val="110000"/>
              </a:lnSpc>
              <a:spcBef>
                <a:spcPts val="1400"/>
              </a:spcBef>
              <a:spcAft>
                <a:spcPts val="0"/>
              </a:spcAft>
              <a:buClr>
                <a:srgbClr val="BFBFBF"/>
              </a:buClr>
              <a:buSzPts val="1760"/>
              <a:buFont typeface="Noto Sans Symbols"/>
              <a:buChar char="▪"/>
            </a:pPr>
            <a:r>
              <a:rPr lang="en-US" sz="2200">
                <a:solidFill>
                  <a:schemeClr val="lt1"/>
                </a:solidFill>
              </a:rPr>
              <a:t>DHW</a:t>
            </a:r>
            <a:endParaRPr sz="2200">
              <a:solidFill>
                <a:schemeClr val="lt1"/>
              </a:solidFill>
            </a:endParaRPr>
          </a:p>
          <a:p>
            <a:pPr marL="283464" lvl="0" indent="-283464" algn="l" rtl="0">
              <a:lnSpc>
                <a:spcPct val="110000"/>
              </a:lnSpc>
              <a:spcBef>
                <a:spcPts val="1400"/>
              </a:spcBef>
              <a:spcAft>
                <a:spcPts val="0"/>
              </a:spcAft>
              <a:buClr>
                <a:srgbClr val="BFBFBF"/>
              </a:buClr>
              <a:buSzPts val="1760"/>
              <a:buFont typeface="Noto Sans Symbols"/>
              <a:buChar char="▪"/>
            </a:pPr>
            <a:r>
              <a:rPr lang="en-US" sz="2200">
                <a:solidFill>
                  <a:schemeClr val="lt1"/>
                </a:solidFill>
              </a:rPr>
              <a:t>Unregulated loads</a:t>
            </a:r>
            <a:endParaRPr sz="2200">
              <a:solidFill>
                <a:schemeClr val="lt1"/>
              </a:solidFill>
            </a:endParaRPr>
          </a:p>
        </p:txBody>
      </p:sp>
      <p:sp>
        <p:nvSpPr>
          <p:cNvPr id="332" name="Google Shape;332;p30"/>
          <p:cNvSpPr txBox="1"/>
          <p:nvPr/>
        </p:nvSpPr>
        <p:spPr>
          <a:xfrm>
            <a:off x="4298700" y="2453277"/>
            <a:ext cx="3042619" cy="4203162"/>
          </a:xfrm>
          <a:prstGeom prst="rect">
            <a:avLst/>
          </a:prstGeom>
          <a:solidFill>
            <a:srgbClr val="788476"/>
          </a:solidFill>
          <a:ln>
            <a:noFill/>
          </a:ln>
        </p:spPr>
        <p:txBody>
          <a:bodyPr spcFirstLastPara="1" wrap="square" lIns="91425" tIns="45700" rIns="91425" bIns="45700" anchor="t" anchorCtr="0">
            <a:normAutofit lnSpcReduction="10000"/>
          </a:bodyPr>
          <a:lstStyle/>
          <a:p>
            <a:pPr marL="0" marR="0" lvl="0" indent="0" algn="l" rtl="0">
              <a:lnSpc>
                <a:spcPct val="127272"/>
              </a:lnSpc>
              <a:spcBef>
                <a:spcPts val="0"/>
              </a:spcBef>
              <a:spcAft>
                <a:spcPts val="0"/>
              </a:spcAft>
              <a:buClr>
                <a:srgbClr val="BFBFBF"/>
              </a:buClr>
              <a:buSzPts val="2200"/>
              <a:buFont typeface="Arial"/>
              <a:buNone/>
            </a:pPr>
            <a:r>
              <a:rPr lang="en-US" sz="2200" b="1" i="0" u="none" strike="noStrike" cap="none">
                <a:solidFill>
                  <a:schemeClr val="lt1"/>
                </a:solidFill>
                <a:latin typeface="Open Sans"/>
                <a:ea typeface="Open Sans"/>
                <a:cs typeface="Open Sans"/>
                <a:sym typeface="Open Sans"/>
              </a:rPr>
              <a:t>TDV Efficiency EDR </a:t>
            </a:r>
            <a:r>
              <a:rPr lang="en-US" sz="2200" b="0" i="0" u="none" strike="noStrike" cap="none">
                <a:solidFill>
                  <a:schemeClr val="lt1"/>
                </a:solidFill>
                <a:latin typeface="Open Sans"/>
                <a:ea typeface="Open Sans"/>
                <a:cs typeface="Open Sans"/>
                <a:sym typeface="Open Sans"/>
              </a:rPr>
              <a:t>includes energy </a:t>
            </a:r>
            <a:br>
              <a:rPr lang="en-US" sz="2200" b="0" i="0" u="none" strike="noStrike" cap="none">
                <a:solidFill>
                  <a:schemeClr val="lt1"/>
                </a:solidFill>
                <a:latin typeface="Open Sans"/>
                <a:ea typeface="Open Sans"/>
                <a:cs typeface="Open Sans"/>
                <a:sym typeface="Open Sans"/>
              </a:rPr>
            </a:br>
            <a:r>
              <a:rPr lang="en-US" sz="2200" b="0" i="0" u="none" strike="noStrike" cap="none">
                <a:solidFill>
                  <a:schemeClr val="lt1"/>
                </a:solidFill>
                <a:latin typeface="Open Sans"/>
                <a:ea typeface="Open Sans"/>
                <a:cs typeface="Open Sans"/>
                <a:sym typeface="Open Sans"/>
              </a:rPr>
              <a:t>used by:</a:t>
            </a:r>
            <a:endParaRPr sz="2200" b="0" i="0" u="none" strike="noStrike" cap="none">
              <a:solidFill>
                <a:srgbClr val="000000"/>
              </a:solidFill>
              <a:latin typeface="Open Sans"/>
              <a:ea typeface="Open Sans"/>
              <a:cs typeface="Open Sans"/>
              <a:sym typeface="Open Sans"/>
            </a:endParaRPr>
          </a:p>
          <a:p>
            <a:pPr marL="283464" marR="0" lvl="0" indent="-283464" algn="l" rtl="0">
              <a:lnSpc>
                <a:spcPct val="120000"/>
              </a:lnSpc>
              <a:spcBef>
                <a:spcPts val="1400"/>
              </a:spcBef>
              <a:spcAft>
                <a:spcPts val="0"/>
              </a:spcAft>
              <a:buClr>
                <a:srgbClr val="BFBFBF"/>
              </a:buClr>
              <a:buSzPts val="1760"/>
              <a:buFont typeface="Noto Sans Symbols"/>
              <a:buChar char="▪"/>
            </a:pPr>
            <a:r>
              <a:rPr lang="en-US" sz="2200" b="0" i="0" u="none" strike="noStrike" cap="none">
                <a:solidFill>
                  <a:schemeClr val="lt1"/>
                </a:solidFill>
                <a:latin typeface="Open Sans"/>
                <a:ea typeface="Open Sans"/>
                <a:cs typeface="Open Sans"/>
                <a:sym typeface="Open Sans"/>
              </a:rPr>
              <a:t>Envelope</a:t>
            </a:r>
            <a:endParaRPr sz="2200" b="0" i="0" u="none" strike="noStrike" cap="none">
              <a:solidFill>
                <a:srgbClr val="000000"/>
              </a:solidFill>
              <a:latin typeface="Open Sans"/>
              <a:ea typeface="Open Sans"/>
              <a:cs typeface="Open Sans"/>
              <a:sym typeface="Open Sans"/>
            </a:endParaRPr>
          </a:p>
          <a:p>
            <a:pPr marL="283464" marR="0" lvl="0" indent="-283464" algn="l" rtl="0">
              <a:lnSpc>
                <a:spcPct val="120000"/>
              </a:lnSpc>
              <a:spcBef>
                <a:spcPts val="1400"/>
              </a:spcBef>
              <a:spcAft>
                <a:spcPts val="0"/>
              </a:spcAft>
              <a:buClr>
                <a:srgbClr val="BFBFBF"/>
              </a:buClr>
              <a:buSzPts val="1760"/>
              <a:buFont typeface="Noto Sans Symbols"/>
              <a:buChar char="▪"/>
            </a:pPr>
            <a:r>
              <a:rPr lang="en-US" sz="2200" b="0" i="0" u="none" strike="noStrike" cap="none">
                <a:solidFill>
                  <a:schemeClr val="lt1"/>
                </a:solidFill>
                <a:latin typeface="Open Sans"/>
                <a:ea typeface="Open Sans"/>
                <a:cs typeface="Open Sans"/>
                <a:sym typeface="Open Sans"/>
              </a:rPr>
              <a:t>IAQ</a:t>
            </a:r>
            <a:endParaRPr sz="2200" b="0" i="0" u="none" strike="noStrike" cap="none">
              <a:solidFill>
                <a:srgbClr val="000000"/>
              </a:solidFill>
              <a:latin typeface="Open Sans"/>
              <a:ea typeface="Open Sans"/>
              <a:cs typeface="Open Sans"/>
              <a:sym typeface="Open Sans"/>
            </a:endParaRPr>
          </a:p>
          <a:p>
            <a:pPr marL="283464" marR="0" lvl="0" indent="-283464" algn="l" rtl="0">
              <a:lnSpc>
                <a:spcPct val="120000"/>
              </a:lnSpc>
              <a:spcBef>
                <a:spcPts val="1400"/>
              </a:spcBef>
              <a:spcAft>
                <a:spcPts val="0"/>
              </a:spcAft>
              <a:buClr>
                <a:srgbClr val="BFBFBF"/>
              </a:buClr>
              <a:buSzPts val="1760"/>
              <a:buFont typeface="Noto Sans Symbols"/>
              <a:buChar char="▪"/>
            </a:pPr>
            <a:r>
              <a:rPr lang="en-US" sz="2200" b="0" i="0" u="none" strike="noStrike" cap="none">
                <a:solidFill>
                  <a:schemeClr val="lt1"/>
                </a:solidFill>
                <a:latin typeface="Open Sans"/>
                <a:ea typeface="Open Sans"/>
                <a:cs typeface="Open Sans"/>
                <a:sym typeface="Open Sans"/>
              </a:rPr>
              <a:t>HVAC</a:t>
            </a:r>
            <a:endParaRPr sz="2200" b="0" i="0" u="none" strike="noStrike" cap="none">
              <a:solidFill>
                <a:srgbClr val="000000"/>
              </a:solidFill>
              <a:latin typeface="Open Sans"/>
              <a:ea typeface="Open Sans"/>
              <a:cs typeface="Open Sans"/>
              <a:sym typeface="Open Sans"/>
            </a:endParaRPr>
          </a:p>
          <a:p>
            <a:pPr marL="283464" marR="0" lvl="0" indent="-283464" algn="l" rtl="0">
              <a:lnSpc>
                <a:spcPct val="120000"/>
              </a:lnSpc>
              <a:spcBef>
                <a:spcPts val="1400"/>
              </a:spcBef>
              <a:spcAft>
                <a:spcPts val="0"/>
              </a:spcAft>
              <a:buClr>
                <a:srgbClr val="BFBFBF"/>
              </a:buClr>
              <a:buSzPts val="1760"/>
              <a:buFont typeface="Noto Sans Symbols"/>
              <a:buChar char="▪"/>
            </a:pPr>
            <a:r>
              <a:rPr lang="en-US" sz="2200" b="0" i="0" u="none" strike="noStrike" cap="none">
                <a:solidFill>
                  <a:schemeClr val="lt1"/>
                </a:solidFill>
                <a:latin typeface="Open Sans"/>
                <a:ea typeface="Open Sans"/>
                <a:cs typeface="Open Sans"/>
                <a:sym typeface="Open Sans"/>
              </a:rPr>
              <a:t>DHW</a:t>
            </a:r>
            <a:endParaRPr sz="2200" b="0" i="0" u="none" strike="noStrike" cap="none">
              <a:solidFill>
                <a:srgbClr val="000000"/>
              </a:solidFill>
              <a:latin typeface="Open Sans"/>
              <a:ea typeface="Open Sans"/>
              <a:cs typeface="Open Sans"/>
              <a:sym typeface="Open Sans"/>
            </a:endParaRPr>
          </a:p>
          <a:p>
            <a:pPr marL="283464" marR="0" lvl="0" indent="-283464" algn="l" rtl="0">
              <a:lnSpc>
                <a:spcPct val="120000"/>
              </a:lnSpc>
              <a:spcBef>
                <a:spcPts val="1400"/>
              </a:spcBef>
              <a:spcAft>
                <a:spcPts val="0"/>
              </a:spcAft>
              <a:buClr>
                <a:srgbClr val="BFBFBF"/>
              </a:buClr>
              <a:buSzPts val="1760"/>
              <a:buFont typeface="Noto Sans Symbols"/>
              <a:buChar char="▪"/>
            </a:pPr>
            <a:r>
              <a:rPr lang="en-US" sz="2200" b="0" i="0" u="none" strike="noStrike" cap="none">
                <a:solidFill>
                  <a:schemeClr val="lt1"/>
                </a:solidFill>
                <a:latin typeface="Open Sans"/>
                <a:ea typeface="Open Sans"/>
                <a:cs typeface="Open Sans"/>
                <a:sym typeface="Open Sans"/>
              </a:rPr>
              <a:t>Unregulated loads</a:t>
            </a:r>
            <a:endParaRPr sz="2200" b="0" i="0" u="none" strike="noStrike" cap="none">
              <a:solidFill>
                <a:srgbClr val="000000"/>
              </a:solidFill>
              <a:latin typeface="Open Sans"/>
              <a:ea typeface="Open Sans"/>
              <a:cs typeface="Open Sans"/>
              <a:sym typeface="Open Sans"/>
            </a:endParaRPr>
          </a:p>
        </p:txBody>
      </p:sp>
      <p:sp>
        <p:nvSpPr>
          <p:cNvPr id="333" name="Google Shape;333;p30"/>
          <p:cNvSpPr txBox="1"/>
          <p:nvPr/>
        </p:nvSpPr>
        <p:spPr>
          <a:xfrm>
            <a:off x="7901804" y="2415177"/>
            <a:ext cx="3042619" cy="4203162"/>
          </a:xfrm>
          <a:prstGeom prst="rect">
            <a:avLst/>
          </a:prstGeom>
          <a:solidFill>
            <a:srgbClr val="6A3956"/>
          </a:solidFill>
          <a:ln>
            <a:noFill/>
          </a:ln>
        </p:spPr>
        <p:txBody>
          <a:bodyPr spcFirstLastPara="1" wrap="square" lIns="91425" tIns="45700" rIns="91425" bIns="45700" anchor="t" anchorCtr="0">
            <a:noAutofit/>
          </a:bodyPr>
          <a:lstStyle/>
          <a:p>
            <a:pPr marL="0" marR="0" lvl="0" indent="0" algn="l" rtl="0">
              <a:lnSpc>
                <a:spcPct val="127272"/>
              </a:lnSpc>
              <a:spcBef>
                <a:spcPts val="0"/>
              </a:spcBef>
              <a:spcAft>
                <a:spcPts val="0"/>
              </a:spcAft>
              <a:buClr>
                <a:srgbClr val="BFBFBF"/>
              </a:buClr>
              <a:buSzPts val="2400"/>
              <a:buFont typeface="Arial"/>
              <a:buNone/>
            </a:pPr>
            <a:r>
              <a:rPr lang="en-US" sz="2200" b="1" i="0" u="none" strike="noStrike" cap="none" dirty="0">
                <a:solidFill>
                  <a:schemeClr val="lt1"/>
                </a:solidFill>
                <a:latin typeface="Open Sans"/>
                <a:ea typeface="Open Sans"/>
                <a:cs typeface="Open Sans"/>
                <a:sym typeface="Open Sans"/>
              </a:rPr>
              <a:t>TDV Total EDR </a:t>
            </a:r>
            <a:br>
              <a:rPr lang="en-US" sz="2200" b="1" i="0" u="none" strike="noStrike" cap="none" dirty="0">
                <a:solidFill>
                  <a:schemeClr val="lt1"/>
                </a:solidFill>
                <a:latin typeface="Open Sans"/>
                <a:ea typeface="Open Sans"/>
                <a:cs typeface="Open Sans"/>
                <a:sym typeface="Open Sans"/>
              </a:rPr>
            </a:br>
            <a:r>
              <a:rPr lang="en-US" sz="2200" b="0" i="0" u="none" strike="noStrike" cap="none" dirty="0">
                <a:solidFill>
                  <a:schemeClr val="lt1"/>
                </a:solidFill>
                <a:latin typeface="Open Sans"/>
                <a:ea typeface="Open Sans"/>
                <a:cs typeface="Open Sans"/>
                <a:sym typeface="Open Sans"/>
              </a:rPr>
              <a:t>includes energy </a:t>
            </a:r>
            <a:br>
              <a:rPr lang="en-US" sz="2200" b="0" i="0" u="none" strike="noStrike" cap="none" dirty="0">
                <a:solidFill>
                  <a:schemeClr val="lt1"/>
                </a:solidFill>
                <a:latin typeface="Open Sans"/>
                <a:ea typeface="Open Sans"/>
                <a:cs typeface="Open Sans"/>
                <a:sym typeface="Open Sans"/>
              </a:rPr>
            </a:br>
            <a:r>
              <a:rPr lang="en-US" sz="2200" b="0" i="0" u="none" strike="noStrike" cap="none" dirty="0">
                <a:solidFill>
                  <a:schemeClr val="lt1"/>
                </a:solidFill>
                <a:latin typeface="Open Sans"/>
                <a:ea typeface="Open Sans"/>
                <a:cs typeface="Open Sans"/>
                <a:sym typeface="Open Sans"/>
              </a:rPr>
              <a:t>used by:</a:t>
            </a:r>
            <a:endParaRPr sz="2200" b="0" i="0" u="none" strike="noStrike" cap="none" dirty="0">
              <a:solidFill>
                <a:srgbClr val="000000"/>
              </a:solidFill>
              <a:latin typeface="Open Sans"/>
              <a:ea typeface="Open Sans"/>
              <a:cs typeface="Open Sans"/>
              <a:sym typeface="Open Sans"/>
            </a:endParaRPr>
          </a:p>
          <a:p>
            <a:pPr marL="283464" marR="0" lvl="0" indent="-283464" algn="l" rtl="0">
              <a:lnSpc>
                <a:spcPct val="120000"/>
              </a:lnSpc>
              <a:spcBef>
                <a:spcPts val="1600"/>
              </a:spcBef>
              <a:spcAft>
                <a:spcPts val="0"/>
              </a:spcAft>
              <a:buClr>
                <a:srgbClr val="BFBFBF"/>
              </a:buClr>
              <a:buSzPts val="1760"/>
              <a:buFont typeface="Noto Sans Symbols"/>
              <a:buChar char="▪"/>
            </a:pPr>
            <a:r>
              <a:rPr lang="en-US" sz="2200" b="0" i="0" u="none" strike="noStrike" cap="none" dirty="0">
                <a:solidFill>
                  <a:schemeClr val="lt1"/>
                </a:solidFill>
                <a:latin typeface="Open Sans"/>
                <a:ea typeface="Open Sans"/>
                <a:cs typeface="Open Sans"/>
                <a:sym typeface="Open Sans"/>
              </a:rPr>
              <a:t>Efficiency EDR  measures </a:t>
            </a:r>
            <a:r>
              <a:rPr lang="en-US" sz="2200" b="1" i="0" u="none" strike="noStrike" cap="none" dirty="0">
                <a:solidFill>
                  <a:schemeClr val="lt1"/>
                </a:solidFill>
                <a:latin typeface="Open Sans"/>
                <a:ea typeface="Open Sans"/>
                <a:cs typeface="Open Sans"/>
                <a:sym typeface="Open Sans"/>
              </a:rPr>
              <a:t>plus</a:t>
            </a:r>
            <a:endParaRPr sz="2200" b="0" i="0" u="none" strike="noStrike" cap="none" dirty="0">
              <a:solidFill>
                <a:srgbClr val="000000"/>
              </a:solidFill>
              <a:latin typeface="Open Sans"/>
              <a:ea typeface="Open Sans"/>
              <a:cs typeface="Open Sans"/>
              <a:sym typeface="Open Sans"/>
            </a:endParaRPr>
          </a:p>
          <a:p>
            <a:pPr marL="283464" marR="0" lvl="0" indent="-283464" algn="l" rtl="0">
              <a:lnSpc>
                <a:spcPct val="120000"/>
              </a:lnSpc>
              <a:spcBef>
                <a:spcPts val="1600"/>
              </a:spcBef>
              <a:spcAft>
                <a:spcPts val="0"/>
              </a:spcAft>
              <a:buClr>
                <a:srgbClr val="BFBFBF"/>
              </a:buClr>
              <a:buSzPts val="1760"/>
              <a:buFont typeface="Noto Sans Symbols"/>
              <a:buChar char="▪"/>
            </a:pPr>
            <a:r>
              <a:rPr lang="en-US" sz="2200" b="0" i="0" u="none" strike="noStrike" cap="none" dirty="0">
                <a:solidFill>
                  <a:schemeClr val="lt1"/>
                </a:solidFill>
                <a:latin typeface="Open Sans"/>
                <a:ea typeface="Open Sans"/>
                <a:cs typeface="Open Sans"/>
                <a:sym typeface="Open Sans"/>
              </a:rPr>
              <a:t>Solar PV</a:t>
            </a:r>
            <a:endParaRPr sz="2200" b="0" i="0" u="none" strike="noStrike" cap="none" dirty="0">
              <a:solidFill>
                <a:srgbClr val="000000"/>
              </a:solidFill>
              <a:latin typeface="Open Sans"/>
              <a:ea typeface="Open Sans"/>
              <a:cs typeface="Open Sans"/>
              <a:sym typeface="Open Sans"/>
            </a:endParaRPr>
          </a:p>
          <a:p>
            <a:pPr marL="283464" marR="0" lvl="0" indent="-283464" algn="l" rtl="0">
              <a:lnSpc>
                <a:spcPct val="120000"/>
              </a:lnSpc>
              <a:spcBef>
                <a:spcPts val="1600"/>
              </a:spcBef>
              <a:spcAft>
                <a:spcPts val="0"/>
              </a:spcAft>
              <a:buClr>
                <a:srgbClr val="BFBFBF"/>
              </a:buClr>
              <a:buSzPts val="1760"/>
              <a:buFont typeface="Noto Sans Symbols"/>
              <a:buChar char="▪"/>
            </a:pPr>
            <a:r>
              <a:rPr lang="en-US" sz="2200" b="0" i="0" u="none" strike="noStrike" cap="none" dirty="0">
                <a:solidFill>
                  <a:schemeClr val="lt1"/>
                </a:solidFill>
                <a:latin typeface="Open Sans"/>
                <a:ea typeface="Open Sans"/>
                <a:cs typeface="Open Sans"/>
                <a:sym typeface="Open Sans"/>
              </a:rPr>
              <a:t>Battery Storage</a:t>
            </a:r>
            <a:endParaRPr sz="2200" b="0" i="0" u="none" strike="noStrike" cap="none" dirty="0">
              <a:solidFill>
                <a:srgbClr val="000000"/>
              </a:solidFill>
              <a:latin typeface="Open Sans"/>
              <a:ea typeface="Open Sans"/>
              <a:cs typeface="Open Sans"/>
              <a:sym typeface="Open Sans"/>
            </a:endParaRPr>
          </a:p>
          <a:p>
            <a:pPr marL="283464" marR="0" lvl="0" indent="-283464" algn="l" rtl="0">
              <a:lnSpc>
                <a:spcPct val="120000"/>
              </a:lnSpc>
              <a:spcBef>
                <a:spcPts val="1600"/>
              </a:spcBef>
              <a:spcAft>
                <a:spcPts val="600"/>
              </a:spcAft>
              <a:buClr>
                <a:srgbClr val="BFBFBF"/>
              </a:buClr>
              <a:buSzPts val="1760"/>
              <a:buFont typeface="Noto Sans Symbols"/>
              <a:buChar char="▪"/>
            </a:pPr>
            <a:r>
              <a:rPr lang="en-US" sz="2200" b="0" i="0" u="none" strike="noStrike" cap="none" dirty="0">
                <a:solidFill>
                  <a:schemeClr val="lt1"/>
                </a:solidFill>
                <a:latin typeface="Open Sans"/>
                <a:ea typeface="Open Sans"/>
                <a:cs typeface="Open Sans"/>
                <a:sym typeface="Open Sans"/>
              </a:rPr>
              <a:t>Precooling</a:t>
            </a:r>
            <a:endParaRPr sz="2200" b="0" i="0" u="none" strike="noStrike" cap="none" dirty="0">
              <a:solidFill>
                <a:srgbClr val="000000"/>
              </a:solidFill>
              <a:latin typeface="Open Sans"/>
              <a:ea typeface="Open Sans"/>
              <a:cs typeface="Open Sans"/>
              <a:sym typeface="Open Sans"/>
            </a:endParaRPr>
          </a:p>
        </p:txBody>
      </p:sp>
      <p:sp>
        <p:nvSpPr>
          <p:cNvPr id="334" name="Google Shape;334;p30"/>
          <p:cNvSpPr/>
          <p:nvPr/>
        </p:nvSpPr>
        <p:spPr>
          <a:xfrm>
            <a:off x="0" y="0"/>
            <a:ext cx="12192000" cy="48827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5" name="Google Shape;335;p30"/>
          <p:cNvSpPr txBox="1"/>
          <p:nvPr/>
        </p:nvSpPr>
        <p:spPr>
          <a:xfrm>
            <a:off x="68580" y="9820"/>
            <a:ext cx="3658594" cy="4686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dirty="0">
                <a:solidFill>
                  <a:schemeClr val="lt1"/>
                </a:solidFill>
                <a:latin typeface="Open Sans"/>
                <a:ea typeface="Open Sans"/>
                <a:cs typeface="Open Sans"/>
                <a:sym typeface="Open Sans"/>
              </a:rPr>
              <a:t>Single Family </a:t>
            </a:r>
            <a:endParaRPr sz="1400" b="0" i="0" u="none" strike="noStrike" cap="none" dirty="0">
              <a:solidFill>
                <a:schemeClr val="lt1"/>
              </a:solidFill>
              <a:latin typeface="Open Sans"/>
              <a:ea typeface="Open Sans"/>
              <a:cs typeface="Open Sans"/>
              <a:sym typeface="Open Sans"/>
            </a:endParaRPr>
          </a:p>
        </p:txBody>
      </p:sp>
      <p:sp>
        <p:nvSpPr>
          <p:cNvPr id="336" name="Google Shape;336;p30"/>
          <p:cNvSpPr txBox="1"/>
          <p:nvPr/>
        </p:nvSpPr>
        <p:spPr>
          <a:xfrm>
            <a:off x="794100" y="1296067"/>
            <a:ext cx="3042352" cy="1076260"/>
          </a:xfrm>
          <a:prstGeom prst="rect">
            <a:avLst/>
          </a:prstGeom>
          <a:solidFill>
            <a:srgbClr val="D5DBE5"/>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Open Sans"/>
                <a:ea typeface="Open Sans"/>
                <a:cs typeface="Open Sans"/>
                <a:sym typeface="Open Sans"/>
              </a:rPr>
              <a:t>EDR1</a:t>
            </a:r>
            <a:endParaRPr sz="2500" b="0" i="0" u="none" strike="noStrike" cap="none">
              <a:solidFill>
                <a:schemeClr val="dk1"/>
              </a:solidFill>
              <a:latin typeface="Open Sans"/>
              <a:ea typeface="Open Sans"/>
              <a:cs typeface="Open Sans"/>
              <a:sym typeface="Open Sans"/>
            </a:endParaRPr>
          </a:p>
        </p:txBody>
      </p:sp>
      <p:sp>
        <p:nvSpPr>
          <p:cNvPr id="338" name="Google Shape;338;p30"/>
          <p:cNvSpPr txBox="1"/>
          <p:nvPr/>
        </p:nvSpPr>
        <p:spPr>
          <a:xfrm>
            <a:off x="817253" y="1599420"/>
            <a:ext cx="3295547" cy="567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636565"/>
                </a:solidFill>
                <a:latin typeface="Open Sans"/>
                <a:ea typeface="Open Sans"/>
                <a:cs typeface="Open Sans"/>
                <a:sym typeface="Open Sans"/>
              </a:rPr>
              <a:t>Energy Source Design Rating</a:t>
            </a:r>
            <a:endParaRPr sz="1600" b="0" i="0" u="none" strike="noStrike" cap="none">
              <a:solidFill>
                <a:srgbClr val="636565"/>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636565"/>
                </a:solidFill>
                <a:latin typeface="Open Sans"/>
                <a:ea typeface="Open Sans"/>
                <a:cs typeface="Open Sans"/>
                <a:sym typeface="Open Sans"/>
              </a:rPr>
              <a:t>(New proxy for carbon) </a:t>
            </a:r>
            <a:endParaRPr sz="1600" b="0" i="0" u="none" strike="noStrike" cap="none">
              <a:solidFill>
                <a:srgbClr val="636565"/>
              </a:solidFill>
              <a:latin typeface="Open Sans"/>
              <a:ea typeface="Open Sans"/>
              <a:cs typeface="Open Sans"/>
              <a:sym typeface="Open Sans"/>
            </a:endParaRPr>
          </a:p>
        </p:txBody>
      </p:sp>
      <p:grpSp>
        <p:nvGrpSpPr>
          <p:cNvPr id="339" name="Google Shape;339;p30"/>
          <p:cNvGrpSpPr/>
          <p:nvPr/>
        </p:nvGrpSpPr>
        <p:grpSpPr>
          <a:xfrm>
            <a:off x="4260601" y="1296066"/>
            <a:ext cx="6782087" cy="1105757"/>
            <a:chOff x="4231105" y="1296066"/>
            <a:chExt cx="6782087" cy="1105757"/>
          </a:xfrm>
        </p:grpSpPr>
        <p:sp>
          <p:nvSpPr>
            <p:cNvPr id="340" name="Google Shape;340;p30"/>
            <p:cNvSpPr txBox="1"/>
            <p:nvPr/>
          </p:nvSpPr>
          <p:spPr>
            <a:xfrm>
              <a:off x="4231105" y="1296066"/>
              <a:ext cx="6683822" cy="1076261"/>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dirty="0">
                  <a:solidFill>
                    <a:schemeClr val="dk1"/>
                  </a:solidFill>
                  <a:latin typeface="Open Sans"/>
                  <a:ea typeface="Open Sans"/>
                  <a:cs typeface="Open Sans"/>
                  <a:sym typeface="Open Sans"/>
                </a:rPr>
                <a:t>EDR2 (TDV)</a:t>
              </a:r>
              <a:endParaRPr sz="1400" b="0" i="0" u="none" strike="noStrike" cap="none" dirty="0">
                <a:solidFill>
                  <a:srgbClr val="000000"/>
                </a:solidFill>
                <a:latin typeface="Open Sans"/>
                <a:ea typeface="Open Sans"/>
                <a:cs typeface="Open Sans"/>
                <a:sym typeface="Open Sans"/>
              </a:endParaRPr>
            </a:p>
          </p:txBody>
        </p:sp>
        <p:sp>
          <p:nvSpPr>
            <p:cNvPr id="341" name="Google Shape;341;p30"/>
            <p:cNvSpPr txBox="1"/>
            <p:nvPr/>
          </p:nvSpPr>
          <p:spPr>
            <a:xfrm>
              <a:off x="4231105" y="1655833"/>
              <a:ext cx="3345083" cy="567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636565"/>
                  </a:solidFill>
                  <a:latin typeface="Open Sans"/>
                  <a:ea typeface="Open Sans"/>
                  <a:cs typeface="Open Sans"/>
                  <a:sym typeface="Open Sans"/>
                </a:rPr>
                <a:t>Energy Efficiency Design Rating </a:t>
              </a:r>
              <a:endParaRPr sz="1600" b="0" i="0" u="none" strike="noStrike" cap="none">
                <a:solidFill>
                  <a:srgbClr val="636565"/>
                </a:solidFill>
                <a:latin typeface="Open Sans"/>
                <a:ea typeface="Open Sans"/>
                <a:cs typeface="Open Sans"/>
                <a:sym typeface="Open Sans"/>
              </a:endParaRPr>
            </a:p>
          </p:txBody>
        </p:sp>
        <p:sp>
          <p:nvSpPr>
            <p:cNvPr id="342" name="Google Shape;342;p30"/>
            <p:cNvSpPr txBox="1"/>
            <p:nvPr/>
          </p:nvSpPr>
          <p:spPr>
            <a:xfrm>
              <a:off x="7668109" y="1658837"/>
              <a:ext cx="3345083" cy="7429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636565"/>
                  </a:solidFill>
                  <a:latin typeface="Open Sans"/>
                  <a:ea typeface="Open Sans"/>
                  <a:cs typeface="Open Sans"/>
                  <a:sym typeface="Open Sans"/>
                </a:rPr>
                <a:t>Solar Electric Generation and Demand Flexibility Design Rating </a:t>
              </a:r>
              <a:endParaRPr sz="1600" b="0" i="0" u="none" strike="noStrike" cap="none">
                <a:solidFill>
                  <a:srgbClr val="636565"/>
                </a:solidFill>
                <a:latin typeface="Open Sans"/>
                <a:ea typeface="Open Sans"/>
                <a:cs typeface="Open Sans"/>
                <a:sym typeface="Open Sans"/>
              </a:endParaRPr>
            </a:p>
          </p:txBody>
        </p:sp>
        <p:sp>
          <p:nvSpPr>
            <p:cNvPr id="343" name="Google Shape;343;p30"/>
            <p:cNvSpPr txBox="1"/>
            <p:nvPr/>
          </p:nvSpPr>
          <p:spPr>
            <a:xfrm>
              <a:off x="7290604" y="1510149"/>
              <a:ext cx="433385" cy="48827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dk1"/>
                  </a:solidFill>
                  <a:latin typeface="Open Sans"/>
                  <a:ea typeface="Open Sans"/>
                  <a:cs typeface="Open Sans"/>
                  <a:sym typeface="Open Sans"/>
                </a:rPr>
                <a:t>+</a:t>
              </a:r>
              <a:endParaRPr sz="1400" b="0" i="0" u="none" strike="noStrike" cap="none">
                <a:solidFill>
                  <a:srgbClr val="000000"/>
                </a:solidFill>
                <a:latin typeface="Open Sans"/>
                <a:ea typeface="Open Sans"/>
                <a:cs typeface="Open Sans"/>
                <a:sym typeface="Open Sans"/>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23"/>
          <p:cNvSpPr txBox="1">
            <a:spLocks noGrp="1"/>
          </p:cNvSpPr>
          <p:nvPr>
            <p:ph type="title"/>
          </p:nvPr>
        </p:nvSpPr>
        <p:spPr>
          <a:xfrm>
            <a:off x="838203" y="460026"/>
            <a:ext cx="9743831" cy="94004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None/>
            </a:pPr>
            <a:r>
              <a:rPr lang="en-US" sz="3600" dirty="0"/>
              <a:t>Performance Metrics</a:t>
            </a:r>
            <a:endParaRPr dirty="0"/>
          </a:p>
        </p:txBody>
      </p:sp>
      <p:sp>
        <p:nvSpPr>
          <p:cNvPr id="349" name="Google Shape;349;p23"/>
          <p:cNvSpPr txBox="1"/>
          <p:nvPr/>
        </p:nvSpPr>
        <p:spPr>
          <a:xfrm>
            <a:off x="962814" y="1317416"/>
            <a:ext cx="4401627" cy="4398481"/>
          </a:xfrm>
          <a:prstGeom prst="rect">
            <a:avLst/>
          </a:prstGeom>
          <a:solidFill>
            <a:schemeClr val="accent2"/>
          </a:solid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BFBFBF"/>
              </a:buClr>
              <a:buSzPts val="2200"/>
              <a:buFont typeface="Arial"/>
              <a:buNone/>
            </a:pPr>
            <a:r>
              <a:rPr lang="en-US" sz="2200" b="1" i="0" u="none" strike="noStrike" cap="none" dirty="0">
                <a:solidFill>
                  <a:schemeClr val="lt1"/>
                </a:solidFill>
                <a:latin typeface="Open Sans"/>
                <a:ea typeface="Open Sans"/>
                <a:cs typeface="Open Sans"/>
                <a:sym typeface="Open Sans"/>
              </a:rPr>
              <a:t>Source Energy (hourly emissions metric) </a:t>
            </a:r>
            <a:r>
              <a:rPr lang="en-US" sz="2200" b="0" i="0" u="none" strike="noStrike" cap="none" dirty="0">
                <a:solidFill>
                  <a:schemeClr val="lt1"/>
                </a:solidFill>
                <a:latin typeface="Open Sans"/>
                <a:ea typeface="Open Sans"/>
                <a:cs typeface="Open Sans"/>
                <a:sym typeface="Open Sans"/>
              </a:rPr>
              <a:t>includes energy used by:</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Space Heating and Cooling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Ventilation</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Water Heating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Indoor Lighting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Solar PV</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Battery Storage</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Covered Process Loads</a:t>
            </a:r>
            <a:endParaRPr sz="1400" b="0" i="0" u="none" strike="noStrike" cap="none" dirty="0">
              <a:solidFill>
                <a:srgbClr val="000000"/>
              </a:solidFill>
              <a:latin typeface="Arial"/>
              <a:ea typeface="Arial"/>
              <a:cs typeface="Arial"/>
              <a:sym typeface="Arial"/>
            </a:endParaRPr>
          </a:p>
        </p:txBody>
      </p:sp>
      <p:sp>
        <p:nvSpPr>
          <p:cNvPr id="350" name="Google Shape;350;p23"/>
          <p:cNvSpPr txBox="1"/>
          <p:nvPr/>
        </p:nvSpPr>
        <p:spPr>
          <a:xfrm>
            <a:off x="5532947" y="1317416"/>
            <a:ext cx="4687349" cy="4398481"/>
          </a:xfrm>
          <a:prstGeom prst="rect">
            <a:avLst/>
          </a:prstGeom>
          <a:solidFill>
            <a:srgbClr val="78847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BFBFBF"/>
              </a:buClr>
              <a:buSzPts val="2200"/>
              <a:buFont typeface="Arial"/>
              <a:buNone/>
            </a:pPr>
            <a:r>
              <a:rPr lang="en-US" sz="2200" b="1" i="0" u="none" strike="noStrike" cap="none" dirty="0">
                <a:solidFill>
                  <a:schemeClr val="lt1"/>
                </a:solidFill>
                <a:latin typeface="Open Sans"/>
                <a:ea typeface="Open Sans"/>
                <a:cs typeface="Open Sans"/>
                <a:sym typeface="Open Sans"/>
              </a:rPr>
              <a:t>TDV Energy (hourly energy cost metric) </a:t>
            </a:r>
            <a:r>
              <a:rPr lang="en-US" sz="2200" b="0" i="0" u="none" strike="noStrike" cap="none" dirty="0">
                <a:solidFill>
                  <a:schemeClr val="lt1"/>
                </a:solidFill>
                <a:latin typeface="Open Sans"/>
                <a:ea typeface="Open Sans"/>
                <a:cs typeface="Open Sans"/>
                <a:sym typeface="Open Sans"/>
              </a:rPr>
              <a:t>includes energy used by:</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endParaRPr lang="en-US" sz="1000" b="0" i="0" u="none" strike="noStrike" cap="none" dirty="0">
              <a:solidFill>
                <a:schemeClr val="lt1"/>
              </a:solidFill>
              <a:latin typeface="Open Sans"/>
              <a:ea typeface="Open Sans"/>
              <a:cs typeface="Open Sans"/>
              <a:sym typeface="Open Sans"/>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Space Heating and Cooling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Ventilation</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Water Heating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Indoor Lighting</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Solar PV</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Battery Storage</a:t>
            </a:r>
            <a:endParaRPr sz="1400" b="0" i="0" u="none" strike="noStrike" cap="none" dirty="0">
              <a:solidFill>
                <a:srgbClr val="000000"/>
              </a:solidFill>
              <a:latin typeface="Arial"/>
              <a:ea typeface="Arial"/>
              <a:cs typeface="Arial"/>
              <a:sym typeface="Arial"/>
            </a:endParaRPr>
          </a:p>
          <a:p>
            <a:pPr marL="228600" marR="0" lvl="0" indent="-228600" algn="l" rtl="0">
              <a:lnSpc>
                <a:spcPct val="100000"/>
              </a:lnSpc>
              <a:spcBef>
                <a:spcPts val="1000"/>
              </a:spcBef>
              <a:spcAft>
                <a:spcPts val="0"/>
              </a:spcAft>
              <a:buClr>
                <a:srgbClr val="BFBFBF"/>
              </a:buClr>
              <a:buSzPts val="1760"/>
              <a:buFont typeface="Noto Sans"/>
              <a:buChar char="▪"/>
            </a:pPr>
            <a:r>
              <a:rPr lang="en-US" sz="2200" b="0" i="0" u="none" strike="noStrike" cap="none" dirty="0">
                <a:solidFill>
                  <a:schemeClr val="lt1"/>
                </a:solidFill>
                <a:latin typeface="Open Sans"/>
                <a:ea typeface="Open Sans"/>
                <a:cs typeface="Open Sans"/>
                <a:sym typeface="Open Sans"/>
              </a:rPr>
              <a:t>Covered Process Loads</a:t>
            </a:r>
            <a:endParaRPr sz="1400" b="0" i="0" u="none" strike="noStrike" cap="none" dirty="0">
              <a:solidFill>
                <a:srgbClr val="000000"/>
              </a:solidFill>
              <a:latin typeface="Arial"/>
              <a:ea typeface="Arial"/>
              <a:cs typeface="Arial"/>
              <a:sym typeface="Arial"/>
            </a:endParaRPr>
          </a:p>
        </p:txBody>
      </p:sp>
      <p:sp>
        <p:nvSpPr>
          <p:cNvPr id="351" name="Google Shape;351;p23"/>
          <p:cNvSpPr/>
          <p:nvPr/>
        </p:nvSpPr>
        <p:spPr>
          <a:xfrm>
            <a:off x="0" y="0"/>
            <a:ext cx="12192000" cy="48827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52" name="Google Shape;352;p23"/>
          <p:cNvSpPr txBox="1"/>
          <p:nvPr/>
        </p:nvSpPr>
        <p:spPr>
          <a:xfrm>
            <a:off x="68579" y="9820"/>
            <a:ext cx="7765235" cy="4686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dirty="0">
                <a:solidFill>
                  <a:schemeClr val="lt1"/>
                </a:solidFill>
                <a:latin typeface="Open Sans"/>
                <a:ea typeface="Open Sans"/>
                <a:cs typeface="Open Sans"/>
                <a:sym typeface="Open Sans"/>
              </a:rPr>
              <a:t>Multifamily and Non-Residential </a:t>
            </a:r>
            <a:endParaRPr sz="1400" b="0" i="0" u="none" strike="noStrike" cap="none" dirty="0">
              <a:solidFill>
                <a:srgbClr val="000000"/>
              </a:solidFill>
              <a:latin typeface="Arial"/>
              <a:ea typeface="Arial"/>
              <a:cs typeface="Arial"/>
              <a:sym typeface="Arial"/>
            </a:endParaRPr>
          </a:p>
        </p:txBody>
      </p:sp>
      <p:grpSp>
        <p:nvGrpSpPr>
          <p:cNvPr id="354" name="Google Shape;354;p23"/>
          <p:cNvGrpSpPr/>
          <p:nvPr/>
        </p:nvGrpSpPr>
        <p:grpSpPr>
          <a:xfrm>
            <a:off x="962815" y="5795415"/>
            <a:ext cx="9257483" cy="779121"/>
            <a:chOff x="4198115" y="1325562"/>
            <a:chExt cx="6847092" cy="1076261"/>
          </a:xfrm>
        </p:grpSpPr>
        <p:sp>
          <p:nvSpPr>
            <p:cNvPr id="355" name="Google Shape;355;p23"/>
            <p:cNvSpPr txBox="1"/>
            <p:nvPr/>
          </p:nvSpPr>
          <p:spPr>
            <a:xfrm>
              <a:off x="4198115" y="1325562"/>
              <a:ext cx="6847092" cy="1076261"/>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Open Sans"/>
                <a:ea typeface="Open Sans"/>
                <a:cs typeface="Open Sans"/>
                <a:sym typeface="Open Sans"/>
              </a:endParaRPr>
            </a:p>
          </p:txBody>
        </p:sp>
        <p:sp>
          <p:nvSpPr>
            <p:cNvPr id="356" name="Google Shape;356;p23"/>
            <p:cNvSpPr txBox="1"/>
            <p:nvPr/>
          </p:nvSpPr>
          <p:spPr>
            <a:xfrm>
              <a:off x="4374147" y="1432506"/>
              <a:ext cx="6395245" cy="8614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4A4B4B"/>
                  </a:solidFill>
                  <a:latin typeface="Open Sans"/>
                  <a:ea typeface="Open Sans"/>
                  <a:cs typeface="Open Sans"/>
                  <a:sym typeface="Open Sans"/>
                </a:rPr>
                <a:t>Section 170.1(b)    The Proposed Building shall </a:t>
              </a:r>
              <a:r>
                <a:rPr lang="en-US" sz="1800" b="0" i="1" u="none" strike="noStrike" cap="none">
                  <a:solidFill>
                    <a:srgbClr val="4A4B4B"/>
                  </a:solidFill>
                  <a:latin typeface="Open Sans"/>
                  <a:ea typeface="Open Sans"/>
                  <a:cs typeface="Open Sans"/>
                  <a:sym typeface="Open Sans"/>
                </a:rPr>
                <a:t>separately</a:t>
              </a:r>
              <a:r>
                <a:rPr lang="en-US" sz="1800" b="0" i="0" u="none" strike="noStrike" cap="none">
                  <a:solidFill>
                    <a:srgbClr val="4A4B4B"/>
                  </a:solidFill>
                  <a:latin typeface="Open Sans"/>
                  <a:ea typeface="Open Sans"/>
                  <a:cs typeface="Open Sans"/>
                  <a:sym typeface="Open Sans"/>
                </a:rPr>
                <a:t> comply with the </a:t>
              </a:r>
              <a:r>
                <a:rPr lang="en-US" sz="1800" b="1" i="0" u="none" strike="noStrike" cap="none">
                  <a:solidFill>
                    <a:srgbClr val="4A4B4B"/>
                  </a:solidFill>
                  <a:latin typeface="Open Sans"/>
                  <a:ea typeface="Open Sans"/>
                  <a:cs typeface="Open Sans"/>
                  <a:sym typeface="Open Sans"/>
                </a:rPr>
                <a:t>source energy budget </a:t>
              </a:r>
              <a:r>
                <a:rPr lang="en-US" sz="1800" b="0" i="0" u="none" strike="noStrike" cap="none">
                  <a:solidFill>
                    <a:srgbClr val="4A4B4B"/>
                  </a:solidFill>
                  <a:latin typeface="Open Sans"/>
                  <a:ea typeface="Open Sans"/>
                  <a:cs typeface="Open Sans"/>
                  <a:sym typeface="Open Sans"/>
                </a:rPr>
                <a:t>and the </a:t>
              </a:r>
              <a:r>
                <a:rPr lang="en-US" sz="1800" b="1" i="0" u="none" strike="noStrike" cap="none">
                  <a:solidFill>
                    <a:srgbClr val="4A4B4B"/>
                  </a:solidFill>
                  <a:latin typeface="Open Sans"/>
                  <a:ea typeface="Open Sans"/>
                  <a:cs typeface="Open Sans"/>
                  <a:sym typeface="Open Sans"/>
                </a:rPr>
                <a:t>TDV energy budget.</a:t>
              </a:r>
              <a:endParaRPr sz="2500" b="1" i="0" u="none" strike="noStrike" cap="none">
                <a:solidFill>
                  <a:srgbClr val="4A4B4B"/>
                </a:solidFill>
                <a:latin typeface="Open Sans"/>
                <a:ea typeface="Open Sans"/>
                <a:cs typeface="Open Sans"/>
                <a:sym typeface="Open Sans"/>
              </a:endParaRPr>
            </a:p>
          </p:txBody>
        </p:sp>
        <p:sp>
          <p:nvSpPr>
            <p:cNvPr id="357" name="Google Shape;357;p23"/>
            <p:cNvSpPr txBox="1"/>
            <p:nvPr/>
          </p:nvSpPr>
          <p:spPr>
            <a:xfrm>
              <a:off x="7668109" y="1658837"/>
              <a:ext cx="3345083" cy="33958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Open Sans"/>
                <a:ea typeface="Open Sans"/>
                <a:cs typeface="Open Sans"/>
                <a:sym typeface="Open Sans"/>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2EDD1-831F-4954-B4C4-E10A8F4169AB}"/>
              </a:ext>
            </a:extLst>
          </p:cNvPr>
          <p:cNvSpPr>
            <a:spLocks noGrp="1"/>
          </p:cNvSpPr>
          <p:nvPr>
            <p:ph type="title"/>
          </p:nvPr>
        </p:nvSpPr>
        <p:spPr>
          <a:xfrm>
            <a:off x="1077616" y="186812"/>
            <a:ext cx="10058400" cy="948951"/>
          </a:xfrm>
        </p:spPr>
        <p:txBody>
          <a:bodyPr/>
          <a:lstStyle/>
          <a:p>
            <a:r>
              <a:rPr lang="en-US" dirty="0"/>
              <a:t>General Process: What is… </a:t>
            </a:r>
          </a:p>
        </p:txBody>
      </p:sp>
      <p:graphicFrame>
        <p:nvGraphicFramePr>
          <p:cNvPr id="4" name="Content Placeholder 3">
            <a:extLst>
              <a:ext uri="{FF2B5EF4-FFF2-40B4-BE49-F238E27FC236}">
                <a16:creationId xmlns:a16="http://schemas.microsoft.com/office/drawing/2014/main" id="{66CEEEB8-E968-48A1-80F8-DFD9081E2A85}"/>
              </a:ext>
            </a:extLst>
          </p:cNvPr>
          <p:cNvGraphicFramePr>
            <a:graphicFrameLocks noGrp="1"/>
          </p:cNvGraphicFramePr>
          <p:nvPr>
            <p:ph idx="1"/>
            <p:extLst>
              <p:ext uri="{D42A27DB-BD31-4B8C-83A1-F6EECF244321}">
                <p14:modId xmlns:p14="http://schemas.microsoft.com/office/powerpoint/2010/main" val="2329633720"/>
              </p:ext>
            </p:extLst>
          </p:nvPr>
        </p:nvGraphicFramePr>
        <p:xfrm>
          <a:off x="838199" y="1253253"/>
          <a:ext cx="10317481" cy="48820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23629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96A9E-9564-381B-359B-DA87E14019B1}"/>
              </a:ext>
            </a:extLst>
          </p:cNvPr>
          <p:cNvSpPr>
            <a:spLocks noGrp="1"/>
          </p:cNvSpPr>
          <p:nvPr>
            <p:ph type="title"/>
          </p:nvPr>
        </p:nvSpPr>
        <p:spPr/>
        <p:txBody>
          <a:bodyPr/>
          <a:lstStyle/>
          <a:p>
            <a:r>
              <a:rPr lang="en-US" dirty="0"/>
              <a:t>Forms </a:t>
            </a:r>
          </a:p>
        </p:txBody>
      </p:sp>
      <p:graphicFrame>
        <p:nvGraphicFramePr>
          <p:cNvPr id="4" name="Content Placeholder 3">
            <a:extLst>
              <a:ext uri="{FF2B5EF4-FFF2-40B4-BE49-F238E27FC236}">
                <a16:creationId xmlns:a16="http://schemas.microsoft.com/office/drawing/2014/main" id="{3EE894E6-D2F4-F4AF-0470-5EBDADC4BAC7}"/>
              </a:ext>
            </a:extLst>
          </p:cNvPr>
          <p:cNvGraphicFramePr>
            <a:graphicFrameLocks noGrp="1"/>
          </p:cNvGraphicFramePr>
          <p:nvPr>
            <p:ph idx="1"/>
            <p:extLst>
              <p:ext uri="{D42A27DB-BD31-4B8C-83A1-F6EECF244321}">
                <p14:modId xmlns:p14="http://schemas.microsoft.com/office/powerpoint/2010/main" val="2966747520"/>
              </p:ext>
            </p:extLst>
          </p:nvPr>
        </p:nvGraphicFramePr>
        <p:xfrm>
          <a:off x="1096963" y="1533832"/>
          <a:ext cx="10058400" cy="4227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52894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661152" y="4352668"/>
            <a:ext cx="9864607" cy="1685473"/>
          </a:xfrm>
        </p:spPr>
        <p:txBody>
          <a:bodyPr/>
          <a:lstStyle/>
          <a:p>
            <a:r>
              <a:rPr lang="en-GB" dirty="0">
                <a:solidFill>
                  <a:schemeClr val="bg1"/>
                </a:solidFill>
              </a:rPr>
              <a:t>Buildings – All Electric New Construction</a:t>
            </a:r>
            <a:br>
              <a:rPr lang="en-GB" dirty="0">
                <a:solidFill>
                  <a:schemeClr val="bg1"/>
                </a:solidFill>
              </a:rPr>
            </a:br>
            <a:r>
              <a:rPr lang="en-GB" dirty="0">
                <a:solidFill>
                  <a:schemeClr val="bg1"/>
                </a:solidFill>
              </a:rPr>
              <a:t>Reach Code Overview</a:t>
            </a:r>
          </a:p>
        </p:txBody>
      </p:sp>
    </p:spTree>
    <p:extLst>
      <p:ext uri="{BB962C8B-B14F-4D97-AF65-F5344CB8AC3E}">
        <p14:creationId xmlns:p14="http://schemas.microsoft.com/office/powerpoint/2010/main" val="22940543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AC59655-61EF-4312-8DF9-D9FF5F42D7BF}"/>
              </a:ext>
            </a:extLst>
          </p:cNvPr>
          <p:cNvSpPr>
            <a:spLocks noGrp="1"/>
          </p:cNvSpPr>
          <p:nvPr>
            <p:ph type="title"/>
          </p:nvPr>
        </p:nvSpPr>
        <p:spPr>
          <a:xfrm>
            <a:off x="788552" y="1992867"/>
            <a:ext cx="10248147" cy="1702055"/>
          </a:xfrm>
          <a:prstGeom prst="rect">
            <a:avLst/>
          </a:prstGeom>
        </p:spPr>
        <p:txBody>
          <a:bodyPr anchor="b">
            <a:noAutofit/>
          </a:bodyPr>
          <a:lstStyle/>
          <a:p>
            <a:pPr lvl="0"/>
            <a:r>
              <a:rPr lang="en-US" sz="3600" dirty="0">
                <a:solidFill>
                  <a:schemeClr val="bg1"/>
                </a:solidFill>
              </a:rPr>
              <a:t>All-Electric: Newly constructed buildings are to be powered solely by electricity.</a:t>
            </a:r>
            <a:br>
              <a:rPr lang="en-US" sz="3600" dirty="0"/>
            </a:br>
            <a:endParaRPr lang="en-US" sz="2000" dirty="0"/>
          </a:p>
        </p:txBody>
      </p:sp>
    </p:spTree>
    <p:extLst>
      <p:ext uri="{BB962C8B-B14F-4D97-AF65-F5344CB8AC3E}">
        <p14:creationId xmlns:p14="http://schemas.microsoft.com/office/powerpoint/2010/main" val="12308101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78308" y="821858"/>
            <a:ext cx="3064032" cy="3494961"/>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Non-Residential</a:t>
            </a:r>
            <a:br>
              <a:rPr lang="en-US" sz="3200" dirty="0"/>
            </a:br>
            <a:r>
              <a:rPr lang="en-US" sz="2400" dirty="0">
                <a:solidFill>
                  <a:srgbClr val="00B0F0"/>
                </a:solidFill>
              </a:rPr>
              <a:t>(ordinance no. XXX)</a:t>
            </a:r>
            <a:endParaRPr lang="en-US" sz="1600" dirty="0">
              <a:solidFill>
                <a:srgbClr val="00B0F0"/>
              </a:solidFill>
            </a:endParaRPr>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697131189"/>
              </p:ext>
            </p:extLst>
          </p:nvPr>
        </p:nvGraphicFramePr>
        <p:xfrm>
          <a:off x="3242340" y="182881"/>
          <a:ext cx="8864600" cy="2287310"/>
        </p:xfrm>
        <a:graphic>
          <a:graphicData uri="http://schemas.openxmlformats.org/drawingml/2006/table">
            <a:tbl>
              <a:tblPr firstRow="1" bandRow="1">
                <a:tableStyleId>{9D7B26C5-4107-4FEC-AEDC-1716B250A1EF}</a:tableStyleId>
              </a:tblPr>
              <a:tblGrid>
                <a:gridCol w="2143576">
                  <a:extLst>
                    <a:ext uri="{9D8B030D-6E8A-4147-A177-3AD203B41FA5}">
                      <a16:colId xmlns:a16="http://schemas.microsoft.com/office/drawing/2014/main" val="516286975"/>
                    </a:ext>
                  </a:extLst>
                </a:gridCol>
                <a:gridCol w="6721024">
                  <a:extLst>
                    <a:ext uri="{9D8B030D-6E8A-4147-A177-3AD203B41FA5}">
                      <a16:colId xmlns:a16="http://schemas.microsoft.com/office/drawing/2014/main" val="2051243670"/>
                    </a:ext>
                  </a:extLst>
                </a:gridCol>
              </a:tblGrid>
              <a:tr h="299747">
                <a:tc>
                  <a:txBody>
                    <a:bodyPr/>
                    <a:lstStyle/>
                    <a:p>
                      <a:r>
                        <a:rPr lang="en-US" sz="2200" dirty="0"/>
                        <a:t>Building Type </a:t>
                      </a:r>
                    </a:p>
                  </a:txBody>
                  <a:tcPr marL="82893" marR="82893" marT="41446" marB="41446"/>
                </a:tc>
                <a:tc>
                  <a:txBody>
                    <a:bodyPr/>
                    <a:lstStyle/>
                    <a:p>
                      <a:r>
                        <a:rPr lang="en-US" sz="2200" dirty="0"/>
                        <a:t>Performance Path</a:t>
                      </a:r>
                    </a:p>
                  </a:txBody>
                  <a:tcPr marL="82893" marR="82893" marT="41446" marB="41446"/>
                </a:tc>
                <a:extLst>
                  <a:ext uri="{0D108BD9-81ED-4DB2-BD59-A6C34878D82A}">
                    <a16:rowId xmlns:a16="http://schemas.microsoft.com/office/drawing/2014/main" val="2816365053"/>
                  </a:ext>
                </a:extLst>
              </a:tr>
              <a:tr h="780406">
                <a:tc>
                  <a:txBody>
                    <a:bodyPr/>
                    <a:lstStyle/>
                    <a:p>
                      <a:r>
                        <a:rPr lang="en-US" sz="2200" dirty="0"/>
                        <a:t>All-Electric </a:t>
                      </a:r>
                    </a:p>
                  </a:txBody>
                  <a:tcPr marL="82893" marR="82893" marT="41446" marB="41446"/>
                </a:tc>
                <a:tc>
                  <a:txBody>
                    <a:bodyPr/>
                    <a:lstStyle/>
                    <a:p>
                      <a:r>
                        <a:rPr lang="en-US" sz="2200" dirty="0"/>
                        <a:t>Proposed/ Built home  meets energy code and is all-electric </a:t>
                      </a:r>
                    </a:p>
                    <a:p>
                      <a:r>
                        <a:rPr lang="en-US" sz="2200" dirty="0"/>
                        <a:t>No gas infrastructure installed in building</a:t>
                      </a:r>
                    </a:p>
                  </a:txBody>
                  <a:tcPr marL="82893" marR="82893" marT="41446" marB="41446"/>
                </a:tc>
                <a:extLst>
                  <a:ext uri="{0D108BD9-81ED-4DB2-BD59-A6C34878D82A}">
                    <a16:rowId xmlns:a16="http://schemas.microsoft.com/office/drawing/2014/main" val="2599300863"/>
                  </a:ext>
                </a:extLst>
              </a:tr>
              <a:tr h="780406">
                <a:tc>
                  <a:txBody>
                    <a:bodyPr/>
                    <a:lstStyle/>
                    <a:p>
                      <a:r>
                        <a:rPr lang="en-US" sz="2200" dirty="0"/>
                        <a:t>Mixed-Fuel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Not Allowed - Only Approved for exceptions.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Requires pre wire or electric ready </a:t>
                      </a:r>
                      <a:endParaRPr lang="en-US" sz="1800" dirty="0"/>
                    </a:p>
                  </a:txBody>
                  <a:tcPr/>
                </a:tc>
                <a:extLst>
                  <a:ext uri="{0D108BD9-81ED-4DB2-BD59-A6C34878D82A}">
                    <a16:rowId xmlns:a16="http://schemas.microsoft.com/office/drawing/2014/main" val="2780918569"/>
                  </a:ext>
                </a:extLst>
              </a:tr>
            </a:tbl>
          </a:graphicData>
        </a:graphic>
      </p:graphicFrame>
      <p:sp>
        <p:nvSpPr>
          <p:cNvPr id="3" name="TextBox 2"/>
          <p:cNvSpPr txBox="1"/>
          <p:nvPr/>
        </p:nvSpPr>
        <p:spPr>
          <a:xfrm>
            <a:off x="3397646" y="5349820"/>
            <a:ext cx="8225110" cy="923330"/>
          </a:xfrm>
          <a:prstGeom prst="rect">
            <a:avLst/>
          </a:prstGeom>
          <a:noFill/>
        </p:spPr>
        <p:txBody>
          <a:bodyPr wrap="square" lIns="91440" tIns="45720" rIns="91440" bIns="45720" rtlCol="0" anchor="t">
            <a:spAutoFit/>
          </a:bodyPr>
          <a:lstStyle/>
          <a:p>
            <a:r>
              <a:rPr lang="en-US" dirty="0"/>
              <a:t>CEC has defined an ADU as the following: </a:t>
            </a:r>
          </a:p>
          <a:p>
            <a:pPr marL="285750" lvl="0" indent="-285750">
              <a:buFont typeface="Arial" panose="020B0604020202020204" pitchFamily="34" charset="0"/>
              <a:buChar char="•"/>
            </a:pPr>
            <a:r>
              <a:rPr lang="en-US" dirty="0"/>
              <a:t>Detached ADU is new construction. </a:t>
            </a:r>
          </a:p>
          <a:p>
            <a:pPr marL="285750" lvl="0" indent="-285750">
              <a:buFont typeface="Arial" panose="020B0604020202020204" pitchFamily="34" charset="0"/>
              <a:buChar char="•"/>
            </a:pPr>
            <a:r>
              <a:rPr lang="en-US" dirty="0"/>
              <a:t>ADU with shared wall or conversion is addition.</a:t>
            </a:r>
          </a:p>
        </p:txBody>
      </p:sp>
    </p:spTree>
    <p:extLst>
      <p:ext uri="{BB962C8B-B14F-4D97-AF65-F5344CB8AC3E}">
        <p14:creationId xmlns:p14="http://schemas.microsoft.com/office/powerpoint/2010/main" val="20496081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prstGeom prst="rect">
            <a:avLst/>
          </a:prstGeom>
        </p:spPr>
        <p:txBody>
          <a:bodyPr anchor="ctr">
            <a:normAutofit/>
          </a:bodyPr>
          <a:lstStyle/>
          <a:p>
            <a:r>
              <a:rPr lang="en-US" dirty="0"/>
              <a:t>Exceptions </a:t>
            </a:r>
            <a:r>
              <a:rPr lang="en-US" dirty="0">
                <a:solidFill>
                  <a:srgbClr val="00B0F0"/>
                </a:solidFill>
              </a:rPr>
              <a:t>[edit and delete exceptions] </a:t>
            </a:r>
            <a:endParaRPr lang="en-US" i="1" dirty="0">
              <a:solidFill>
                <a:srgbClr val="00B0F0"/>
              </a:solidFill>
            </a:endParaRPr>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1027142737"/>
              </p:ext>
            </p:extLst>
          </p:nvPr>
        </p:nvGraphicFramePr>
        <p:xfrm>
          <a:off x="1270000" y="1255043"/>
          <a:ext cx="9652000" cy="46532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25336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prstGeom prst="rect">
            <a:avLst/>
          </a:prstGeom>
        </p:spPr>
        <p:txBody>
          <a:bodyPr anchor="ctr">
            <a:normAutofit/>
          </a:bodyPr>
          <a:lstStyle/>
          <a:p>
            <a:r>
              <a:rPr lang="en-US" dirty="0"/>
              <a:t>Exceptions </a:t>
            </a:r>
            <a:r>
              <a:rPr lang="en-US" dirty="0">
                <a:solidFill>
                  <a:srgbClr val="00B0F0"/>
                </a:solidFill>
              </a:rPr>
              <a:t>[edit and delete exceptions]</a:t>
            </a:r>
            <a:r>
              <a:rPr lang="en-US" dirty="0"/>
              <a:t> </a:t>
            </a:r>
            <a:endParaRPr lang="en-US" i="1" dirty="0"/>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4061593148"/>
              </p:ext>
            </p:extLst>
          </p:nvPr>
        </p:nvGraphicFramePr>
        <p:xfrm>
          <a:off x="1288051" y="1322076"/>
          <a:ext cx="9526160" cy="4654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37856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3"/>
          <p:cNvSpPr txBox="1">
            <a:spLocks noGrp="1"/>
          </p:cNvSpPr>
          <p:nvPr>
            <p:ph type="title"/>
          </p:nvPr>
        </p:nvSpPr>
        <p:spPr>
          <a:xfrm>
            <a:off x="838200" y="279157"/>
            <a:ext cx="9743831"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1800"/>
              <a:buNone/>
            </a:pPr>
            <a:r>
              <a:rPr lang="en-US"/>
              <a:t>Zoom Meeting How To’s</a:t>
            </a:r>
            <a:endParaRPr/>
          </a:p>
        </p:txBody>
      </p:sp>
      <p:sp>
        <p:nvSpPr>
          <p:cNvPr id="86" name="Google Shape;86;p3"/>
          <p:cNvSpPr txBox="1">
            <a:spLocks noGrp="1"/>
          </p:cNvSpPr>
          <p:nvPr>
            <p:ph type="body" idx="1"/>
          </p:nvPr>
        </p:nvSpPr>
        <p:spPr>
          <a:xfrm>
            <a:off x="585523" y="1662680"/>
            <a:ext cx="8872727" cy="4575692"/>
          </a:xfrm>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1000"/>
              </a:spcBef>
              <a:spcAft>
                <a:spcPts val="0"/>
              </a:spcAft>
              <a:buClr>
                <a:schemeClr val="dk1"/>
              </a:buClr>
              <a:buSzPts val="3200"/>
              <a:buFont typeface="Noto Sans Symbols"/>
              <a:buChar char="▪"/>
            </a:pPr>
            <a:r>
              <a:rPr lang="en-US" dirty="0"/>
              <a:t>Mute button in lower left-hand corner</a:t>
            </a:r>
            <a:endParaRPr dirty="0"/>
          </a:p>
          <a:p>
            <a:pPr marL="457200" lvl="0" indent="-228600" algn="l" rtl="0">
              <a:lnSpc>
                <a:spcPct val="100000"/>
              </a:lnSpc>
              <a:spcBef>
                <a:spcPts val="1000"/>
              </a:spcBef>
              <a:spcAft>
                <a:spcPts val="0"/>
              </a:spcAft>
              <a:buClr>
                <a:schemeClr val="dk1"/>
              </a:buClr>
              <a:buSzPts val="3200"/>
              <a:buFont typeface="Noto Sans Symbols"/>
              <a:buNone/>
            </a:pPr>
            <a:endParaRPr dirty="0"/>
          </a:p>
          <a:p>
            <a:pPr marL="457200" lvl="0" indent="-228600" algn="l" rtl="0">
              <a:lnSpc>
                <a:spcPct val="100000"/>
              </a:lnSpc>
              <a:spcBef>
                <a:spcPts val="1000"/>
              </a:spcBef>
              <a:spcAft>
                <a:spcPts val="0"/>
              </a:spcAft>
              <a:buClr>
                <a:schemeClr val="dk1"/>
              </a:buClr>
              <a:buSzPts val="3200"/>
              <a:buFont typeface="Noto Sans Symbols"/>
              <a:buNone/>
            </a:pPr>
            <a:endParaRPr dirty="0"/>
          </a:p>
          <a:p>
            <a:pPr marL="457200" lvl="0" indent="-431800" algn="l" rtl="0">
              <a:lnSpc>
                <a:spcPct val="100000"/>
              </a:lnSpc>
              <a:spcBef>
                <a:spcPts val="1000"/>
              </a:spcBef>
              <a:spcAft>
                <a:spcPts val="0"/>
              </a:spcAft>
              <a:buClr>
                <a:schemeClr val="dk1"/>
              </a:buClr>
              <a:buSzPts val="3200"/>
              <a:buFont typeface="Noto Sans Symbols"/>
              <a:buChar char="▪"/>
            </a:pPr>
            <a:r>
              <a:rPr lang="en-US" dirty="0"/>
              <a:t>Chat button in middle of tool bar</a:t>
            </a:r>
            <a:endParaRPr dirty="0"/>
          </a:p>
          <a:p>
            <a:pPr marL="457200" lvl="0" indent="-228600" algn="l" rtl="0">
              <a:lnSpc>
                <a:spcPct val="100000"/>
              </a:lnSpc>
              <a:spcBef>
                <a:spcPts val="1000"/>
              </a:spcBef>
              <a:spcAft>
                <a:spcPts val="0"/>
              </a:spcAft>
              <a:buClr>
                <a:schemeClr val="dk1"/>
              </a:buClr>
              <a:buSzPts val="3200"/>
              <a:buFont typeface="Noto Sans Symbols"/>
              <a:buNone/>
            </a:pPr>
            <a:endParaRPr dirty="0"/>
          </a:p>
          <a:p>
            <a:pPr marL="457200" lvl="0" indent="-228600" algn="l" rtl="0">
              <a:lnSpc>
                <a:spcPct val="100000"/>
              </a:lnSpc>
              <a:spcBef>
                <a:spcPts val="1000"/>
              </a:spcBef>
              <a:spcAft>
                <a:spcPts val="0"/>
              </a:spcAft>
              <a:buClr>
                <a:schemeClr val="dk1"/>
              </a:buClr>
              <a:buSzPts val="3200"/>
              <a:buFont typeface="Noto Sans Symbols"/>
              <a:buNone/>
            </a:pPr>
            <a:endParaRPr dirty="0"/>
          </a:p>
          <a:p>
            <a:pPr marL="914400" lvl="1" indent="-228600" algn="l" rtl="0">
              <a:lnSpc>
                <a:spcPct val="100000"/>
              </a:lnSpc>
              <a:spcBef>
                <a:spcPts val="500"/>
              </a:spcBef>
              <a:spcAft>
                <a:spcPts val="0"/>
              </a:spcAft>
              <a:buSzPts val="2800"/>
              <a:buNone/>
            </a:pPr>
            <a:endParaRPr dirty="0"/>
          </a:p>
        </p:txBody>
      </p:sp>
      <p:sp>
        <p:nvSpPr>
          <p:cNvPr id="87" name="Google Shape;87;p3"/>
          <p:cNvSpPr txBox="1">
            <a:spLocks noGrp="1"/>
          </p:cNvSpPr>
          <p:nvPr>
            <p:ph type="sldNum" idx="4294967295"/>
          </p:nvPr>
        </p:nvSpPr>
        <p:spPr>
          <a:xfrm>
            <a:off x="9448800" y="6650498"/>
            <a:ext cx="2743200" cy="207502"/>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pic>
        <p:nvPicPr>
          <p:cNvPr id="88" name="Google Shape;88;p3"/>
          <p:cNvPicPr preferRelativeResize="0"/>
          <p:nvPr/>
        </p:nvPicPr>
        <p:blipFill rotWithShape="1">
          <a:blip r:embed="rId3">
            <a:alphaModFix/>
          </a:blip>
          <a:srcRect/>
          <a:stretch/>
        </p:blipFill>
        <p:spPr>
          <a:xfrm>
            <a:off x="2929001" y="2382671"/>
            <a:ext cx="2105319" cy="1076475"/>
          </a:xfrm>
          <a:prstGeom prst="rect">
            <a:avLst/>
          </a:prstGeom>
          <a:noFill/>
          <a:ln>
            <a:noFill/>
          </a:ln>
        </p:spPr>
      </p:pic>
      <p:sp>
        <p:nvSpPr>
          <p:cNvPr id="89" name="Google Shape;89;p3"/>
          <p:cNvSpPr/>
          <p:nvPr/>
        </p:nvSpPr>
        <p:spPr>
          <a:xfrm>
            <a:off x="3014993" y="2572293"/>
            <a:ext cx="697230" cy="697230"/>
          </a:xfrm>
          <a:prstGeom prst="rect">
            <a:avLst/>
          </a:prstGeom>
          <a:noFill/>
          <a:ln w="2857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90" name="Google Shape;90;p3"/>
          <p:cNvPicPr preferRelativeResize="0"/>
          <p:nvPr/>
        </p:nvPicPr>
        <p:blipFill rotWithShape="1">
          <a:blip r:embed="rId4">
            <a:alphaModFix/>
          </a:blip>
          <a:srcRect/>
          <a:stretch/>
        </p:blipFill>
        <p:spPr>
          <a:xfrm>
            <a:off x="2809921" y="4524687"/>
            <a:ext cx="2343477" cy="647790"/>
          </a:xfrm>
          <a:prstGeom prst="rect">
            <a:avLst/>
          </a:prstGeom>
          <a:noFill/>
          <a:ln>
            <a:noFill/>
          </a:ln>
        </p:spPr>
      </p:pic>
      <p:sp>
        <p:nvSpPr>
          <p:cNvPr id="93" name="Google Shape;93;p3"/>
          <p:cNvSpPr/>
          <p:nvPr/>
        </p:nvSpPr>
        <p:spPr>
          <a:xfrm>
            <a:off x="2809921" y="4462881"/>
            <a:ext cx="697230" cy="697230"/>
          </a:xfrm>
          <a:prstGeom prst="rect">
            <a:avLst/>
          </a:prstGeom>
          <a:noFill/>
          <a:ln w="28575"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7613885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prstGeom prst="rect">
            <a:avLst/>
          </a:prstGeom>
        </p:spPr>
        <p:txBody>
          <a:bodyPr anchor="ctr">
            <a:normAutofit fontScale="90000"/>
          </a:bodyPr>
          <a:lstStyle/>
          <a:p>
            <a:r>
              <a:rPr lang="en-US" dirty="0"/>
              <a:t>All Exceptions must </a:t>
            </a:r>
            <a:r>
              <a:rPr lang="en-US" dirty="0">
                <a:solidFill>
                  <a:srgbClr val="00B0F0"/>
                </a:solidFill>
              </a:rPr>
              <a:t>[edit and delete exceptions]</a:t>
            </a:r>
            <a:r>
              <a:rPr lang="en-US" dirty="0"/>
              <a:t> </a:t>
            </a:r>
            <a:endParaRPr lang="en-US" i="1" dirty="0"/>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1188094174"/>
              </p:ext>
            </p:extLst>
          </p:nvPr>
        </p:nvGraphicFramePr>
        <p:xfrm>
          <a:off x="1320800" y="1531245"/>
          <a:ext cx="10871200" cy="5223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66443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D8427-DF3A-48C0-BB30-3E3FC6418B97}"/>
              </a:ext>
            </a:extLst>
          </p:cNvPr>
          <p:cNvSpPr>
            <a:spLocks noGrp="1"/>
          </p:cNvSpPr>
          <p:nvPr>
            <p:ph type="title"/>
          </p:nvPr>
        </p:nvSpPr>
        <p:spPr/>
        <p:txBody>
          <a:bodyPr/>
          <a:lstStyle/>
          <a:p>
            <a:r>
              <a:rPr lang="en-US" dirty="0">
                <a:solidFill>
                  <a:schemeClr val="bg1"/>
                </a:solidFill>
              </a:rPr>
              <a:t>Compliance</a:t>
            </a:r>
          </a:p>
        </p:txBody>
      </p:sp>
    </p:spTree>
    <p:extLst>
      <p:ext uri="{BB962C8B-B14F-4D97-AF65-F5344CB8AC3E}">
        <p14:creationId xmlns:p14="http://schemas.microsoft.com/office/powerpoint/2010/main" val="10136677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8A27F-89AE-4164-8397-DBBBF894325A}"/>
              </a:ext>
            </a:extLst>
          </p:cNvPr>
          <p:cNvSpPr>
            <a:spLocks noGrp="1"/>
          </p:cNvSpPr>
          <p:nvPr>
            <p:ph type="title"/>
          </p:nvPr>
        </p:nvSpPr>
        <p:spPr/>
        <p:txBody>
          <a:bodyPr>
            <a:normAutofit fontScale="90000"/>
          </a:bodyPr>
          <a:lstStyle/>
          <a:p>
            <a:r>
              <a:rPr lang="en-US" dirty="0"/>
              <a:t>Checklist Submission vs. Department Verification </a:t>
            </a:r>
          </a:p>
        </p:txBody>
      </p:sp>
      <p:sp>
        <p:nvSpPr>
          <p:cNvPr id="3" name="Text Placeholder 2">
            <a:extLst>
              <a:ext uri="{FF2B5EF4-FFF2-40B4-BE49-F238E27FC236}">
                <a16:creationId xmlns:a16="http://schemas.microsoft.com/office/drawing/2014/main" id="{51293377-E5E3-4E85-8099-40E4FCDB6A00}"/>
              </a:ext>
            </a:extLst>
          </p:cNvPr>
          <p:cNvSpPr>
            <a:spLocks noGrp="1"/>
          </p:cNvSpPr>
          <p:nvPr>
            <p:ph idx="1"/>
          </p:nvPr>
        </p:nvSpPr>
        <p:spPr>
          <a:xfrm>
            <a:off x="1128149" y="1792224"/>
            <a:ext cx="9278122" cy="4575692"/>
          </a:xfrm>
        </p:spPr>
        <p:txBody>
          <a:bodyPr>
            <a:normAutofit/>
          </a:bodyPr>
          <a:lstStyle/>
          <a:p>
            <a:r>
              <a:rPr lang="en-US" sz="2400" dirty="0"/>
              <a:t>Applicant Checklist Submission </a:t>
            </a:r>
          </a:p>
          <a:p>
            <a:pPr lvl="1"/>
            <a:r>
              <a:rPr lang="en-US" sz="2000" dirty="0"/>
              <a:t>Attesting to reach code compliance </a:t>
            </a:r>
          </a:p>
          <a:p>
            <a:r>
              <a:rPr lang="en-US" sz="2400" dirty="0"/>
              <a:t>Plan Review </a:t>
            </a:r>
          </a:p>
          <a:p>
            <a:pPr lvl="1"/>
            <a:r>
              <a:rPr lang="en-US" sz="2000" dirty="0"/>
              <a:t>Verifying specific element and CF1R/ NRCC-PRF-01</a:t>
            </a:r>
          </a:p>
          <a:p>
            <a:r>
              <a:rPr lang="en-US" sz="2400" dirty="0"/>
              <a:t>Field Inspection </a:t>
            </a:r>
          </a:p>
          <a:p>
            <a:pPr lvl="1"/>
            <a:r>
              <a:rPr lang="en-US" sz="2000" dirty="0"/>
              <a:t>Verifying specific elements</a:t>
            </a:r>
          </a:p>
          <a:p>
            <a:pPr lvl="1"/>
            <a:r>
              <a:rPr lang="en-US" sz="2000" dirty="0"/>
              <a:t>CF2R/NRCA/NRCCs and CF3R/NRCVs and HERS registry: Building dept access and Project Status Report</a:t>
            </a:r>
          </a:p>
        </p:txBody>
      </p:sp>
    </p:spTree>
    <p:extLst>
      <p:ext uri="{BB962C8B-B14F-4D97-AF65-F5344CB8AC3E}">
        <p14:creationId xmlns:p14="http://schemas.microsoft.com/office/powerpoint/2010/main" val="29080103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2EDD1-831F-4954-B4C4-E10A8F4169AB}"/>
              </a:ext>
            </a:extLst>
          </p:cNvPr>
          <p:cNvSpPr>
            <a:spLocks noGrp="1"/>
          </p:cNvSpPr>
          <p:nvPr>
            <p:ph type="title"/>
          </p:nvPr>
        </p:nvSpPr>
        <p:spPr/>
        <p:txBody>
          <a:bodyPr/>
          <a:lstStyle/>
          <a:p>
            <a:r>
              <a:rPr lang="en-US" dirty="0"/>
              <a:t>Compliance Process</a:t>
            </a:r>
          </a:p>
        </p:txBody>
      </p:sp>
      <p:graphicFrame>
        <p:nvGraphicFramePr>
          <p:cNvPr id="4" name="Content Placeholder 3">
            <a:extLst>
              <a:ext uri="{FF2B5EF4-FFF2-40B4-BE49-F238E27FC236}">
                <a16:creationId xmlns:a16="http://schemas.microsoft.com/office/drawing/2014/main" id="{66CEEEB8-E968-48A1-80F8-DFD9081E2A85}"/>
              </a:ext>
            </a:extLst>
          </p:cNvPr>
          <p:cNvGraphicFramePr>
            <a:graphicFrameLocks noGrp="1"/>
          </p:cNvGraphicFramePr>
          <p:nvPr>
            <p:ph idx="1"/>
            <p:extLst>
              <p:ext uri="{D42A27DB-BD31-4B8C-83A1-F6EECF244321}">
                <p14:modId xmlns:p14="http://schemas.microsoft.com/office/powerpoint/2010/main" val="2781018764"/>
              </p:ext>
            </p:extLst>
          </p:nvPr>
        </p:nvGraphicFramePr>
        <p:xfrm>
          <a:off x="1176129" y="1264472"/>
          <a:ext cx="9826488" cy="4877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989213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661153" y="4352668"/>
            <a:ext cx="9462140" cy="1685473"/>
          </a:xfrm>
        </p:spPr>
        <p:txBody>
          <a:bodyPr/>
          <a:lstStyle/>
          <a:p>
            <a:r>
              <a:rPr lang="en-GB" dirty="0">
                <a:solidFill>
                  <a:schemeClr val="bg1"/>
                </a:solidFill>
              </a:rPr>
              <a:t>All Electric Plan Review</a:t>
            </a:r>
          </a:p>
        </p:txBody>
      </p:sp>
    </p:spTree>
    <p:extLst>
      <p:ext uri="{BB962C8B-B14F-4D97-AF65-F5344CB8AC3E}">
        <p14:creationId xmlns:p14="http://schemas.microsoft.com/office/powerpoint/2010/main" val="14598151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61C2349-EAC2-4B07-A1DA-B5E53336DF7F}"/>
              </a:ext>
            </a:extLst>
          </p:cNvPr>
          <p:cNvGrpSpPr/>
          <p:nvPr/>
        </p:nvGrpSpPr>
        <p:grpSpPr>
          <a:xfrm>
            <a:off x="109183" y="74224"/>
            <a:ext cx="12082818" cy="6858000"/>
            <a:chOff x="109183" y="49840"/>
            <a:chExt cx="12082818" cy="6858000"/>
          </a:xfrm>
        </p:grpSpPr>
        <p:pic>
          <p:nvPicPr>
            <p:cNvPr id="12" name="Picture 11" descr="A screenshot of a cell phone&#10;&#10;Description automatically generated">
              <a:extLst>
                <a:ext uri="{FF2B5EF4-FFF2-40B4-BE49-F238E27FC236}">
                  <a16:creationId xmlns:a16="http://schemas.microsoft.com/office/drawing/2014/main" id="{DDF5E9E1-8890-487F-A9A6-548C75B74BCA}"/>
                </a:ext>
              </a:extLst>
            </p:cNvPr>
            <p:cNvPicPr>
              <a:picLocks noChangeAspect="1"/>
            </p:cNvPicPr>
            <p:nvPr/>
          </p:nvPicPr>
          <p:blipFill>
            <a:blip r:embed="rId3"/>
            <a:stretch>
              <a:fillRect/>
            </a:stretch>
          </p:blipFill>
          <p:spPr>
            <a:xfrm>
              <a:off x="109183" y="49840"/>
              <a:ext cx="12082818" cy="6858000"/>
            </a:xfrm>
            <a:prstGeom prst="rect">
              <a:avLst/>
            </a:prstGeom>
          </p:spPr>
        </p:pic>
        <p:sp>
          <p:nvSpPr>
            <p:cNvPr id="18" name="Rectangle 17">
              <a:extLst>
                <a:ext uri="{FF2B5EF4-FFF2-40B4-BE49-F238E27FC236}">
                  <a16:creationId xmlns:a16="http://schemas.microsoft.com/office/drawing/2014/main" id="{A4484F18-037D-4E11-BB0E-4E414DC4801B}"/>
                </a:ext>
              </a:extLst>
            </p:cNvPr>
            <p:cNvSpPr/>
            <p:nvPr/>
          </p:nvSpPr>
          <p:spPr>
            <a:xfrm>
              <a:off x="9935570" y="409433"/>
              <a:ext cx="1849103" cy="692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
            <a:extLst>
              <a:ext uri="{FF2B5EF4-FFF2-40B4-BE49-F238E27FC236}">
                <a16:creationId xmlns:a16="http://schemas.microsoft.com/office/drawing/2014/main" id="{20449D61-9E64-4254-A46A-29BA3863F2E0}"/>
              </a:ext>
            </a:extLst>
          </p:cNvPr>
          <p:cNvSpPr txBox="1">
            <a:spLocks/>
          </p:cNvSpPr>
          <p:nvPr/>
        </p:nvSpPr>
        <p:spPr>
          <a:xfrm>
            <a:off x="335760" y="108577"/>
            <a:ext cx="9722640" cy="993654"/>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Form for Reach Code Compliance on the Plans</a:t>
            </a:r>
            <a:endParaRPr lang="en-GB" dirty="0"/>
          </a:p>
        </p:txBody>
      </p:sp>
      <p:pic>
        <p:nvPicPr>
          <p:cNvPr id="14" name="Picture 13">
            <a:extLst>
              <a:ext uri="{FF2B5EF4-FFF2-40B4-BE49-F238E27FC236}">
                <a16:creationId xmlns:a16="http://schemas.microsoft.com/office/drawing/2014/main" id="{6DF65D7A-4E9D-2976-3C46-D4819D60CAA7}"/>
              </a:ext>
            </a:extLst>
          </p:cNvPr>
          <p:cNvPicPr>
            <a:picLocks noChangeAspect="1"/>
          </p:cNvPicPr>
          <p:nvPr/>
        </p:nvPicPr>
        <p:blipFill rotWithShape="1">
          <a:blip r:embed="rId4"/>
          <a:srcRect l="2197" t="301"/>
          <a:stretch/>
        </p:blipFill>
        <p:spPr>
          <a:xfrm>
            <a:off x="641053" y="925160"/>
            <a:ext cx="4347960" cy="5704240"/>
          </a:xfrm>
          <a:prstGeom prst="rect">
            <a:avLst/>
          </a:prstGeom>
        </p:spPr>
      </p:pic>
      <p:pic>
        <p:nvPicPr>
          <p:cNvPr id="23" name="Picture 22">
            <a:extLst>
              <a:ext uri="{FF2B5EF4-FFF2-40B4-BE49-F238E27FC236}">
                <a16:creationId xmlns:a16="http://schemas.microsoft.com/office/drawing/2014/main" id="{7FA18807-3D87-7F8D-8E2A-47615DE8490F}"/>
              </a:ext>
            </a:extLst>
          </p:cNvPr>
          <p:cNvPicPr>
            <a:picLocks noChangeAspect="1"/>
          </p:cNvPicPr>
          <p:nvPr/>
        </p:nvPicPr>
        <p:blipFill rotWithShape="1">
          <a:blip r:embed="rId5"/>
          <a:srcRect l="2536"/>
          <a:stretch/>
        </p:blipFill>
        <p:spPr>
          <a:xfrm>
            <a:off x="5344886" y="916572"/>
            <a:ext cx="4347960" cy="5704240"/>
          </a:xfrm>
          <a:prstGeom prst="rect">
            <a:avLst/>
          </a:prstGeom>
        </p:spPr>
      </p:pic>
    </p:spTree>
    <p:extLst>
      <p:ext uri="{BB962C8B-B14F-4D97-AF65-F5344CB8AC3E}">
        <p14:creationId xmlns:p14="http://schemas.microsoft.com/office/powerpoint/2010/main" val="13266704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1163684" y="279157"/>
            <a:ext cx="9743831" cy="940044"/>
          </a:xfrm>
          <a:prstGeom prst="rect">
            <a:avLst/>
          </a:prstGeom>
        </p:spPr>
        <p:txBody>
          <a:bodyPr anchor="ctr">
            <a:normAutofit/>
          </a:bodyPr>
          <a:lstStyle/>
          <a:p>
            <a:r>
              <a:rPr lang="en-US" dirty="0"/>
              <a:t>Plan Review – Performance Approach</a:t>
            </a:r>
          </a:p>
        </p:txBody>
      </p:sp>
      <p:graphicFrame>
        <p:nvGraphicFramePr>
          <p:cNvPr id="5" name="Content Placeholder 2">
            <a:extLst>
              <a:ext uri="{FF2B5EF4-FFF2-40B4-BE49-F238E27FC236}">
                <a16:creationId xmlns:a16="http://schemas.microsoft.com/office/drawing/2014/main" id="{9486C8FD-E622-4657-A4E6-2FDFFFD6670A}"/>
              </a:ext>
            </a:extLst>
          </p:cNvPr>
          <p:cNvGraphicFramePr>
            <a:graphicFrameLocks noGrp="1"/>
          </p:cNvGraphicFramePr>
          <p:nvPr>
            <p:ph idx="1"/>
            <p:extLst>
              <p:ext uri="{D42A27DB-BD31-4B8C-83A1-F6EECF244321}">
                <p14:modId xmlns:p14="http://schemas.microsoft.com/office/powerpoint/2010/main" val="2112341579"/>
              </p:ext>
            </p:extLst>
          </p:nvPr>
        </p:nvGraphicFramePr>
        <p:xfrm>
          <a:off x="1466579" y="1169376"/>
          <a:ext cx="10069315" cy="50922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15D3B474-9F45-4409-8747-2EAC153C9A78}"/>
              </a:ext>
            </a:extLst>
          </p:cNvPr>
          <p:cNvSpPr/>
          <p:nvPr/>
        </p:nvSpPr>
        <p:spPr>
          <a:xfrm>
            <a:off x="483455" y="1918714"/>
            <a:ext cx="1509048" cy="1444675"/>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9522410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2" name="Title 1">
            <a:extLst>
              <a:ext uri="{FF2B5EF4-FFF2-40B4-BE49-F238E27FC236}">
                <a16:creationId xmlns:a16="http://schemas.microsoft.com/office/drawing/2014/main" id="{C1C2A4AA-F6FE-4AB7-BE83-0491DEB285EF}"/>
              </a:ext>
            </a:extLst>
          </p:cNvPr>
          <p:cNvSpPr>
            <a:spLocks noGrp="1"/>
          </p:cNvSpPr>
          <p:nvPr>
            <p:ph type="title"/>
          </p:nvPr>
        </p:nvSpPr>
        <p:spPr>
          <a:xfrm>
            <a:off x="637461" y="154198"/>
            <a:ext cx="10994865" cy="940044"/>
          </a:xfrm>
        </p:spPr>
        <p:txBody>
          <a:bodyPr>
            <a:normAutofit/>
          </a:bodyPr>
          <a:lstStyle/>
          <a:p>
            <a:r>
              <a:rPr lang="en-US" dirty="0"/>
              <a:t>CF1R– Single Family - What to Check? </a:t>
            </a:r>
          </a:p>
        </p:txBody>
      </p:sp>
      <p:sp>
        <p:nvSpPr>
          <p:cNvPr id="425" name="Google Shape;425;p34"/>
          <p:cNvSpPr txBox="1">
            <a:spLocks noGrp="1"/>
          </p:cNvSpPr>
          <p:nvPr>
            <p:ph type="sldNum" sz="quarter" idx="12"/>
          </p:nvPr>
        </p:nvSpPr>
        <p:spPr>
          <a:prstGeom prst="rect">
            <a:avLst/>
          </a:prstGeom>
          <a:noFill/>
          <a:ln>
            <a:noFill/>
          </a:ln>
        </p:spPr>
        <p:txBody>
          <a:bodyPr spcFirstLastPara="1" vert="horz" wrap="square" lIns="91440" tIns="45720" rIns="91440" bIns="45720" rtlCol="0" anchor="ctr" anchorCtr="0">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r" rtl="0">
              <a:lnSpc>
                <a:spcPct val="100000"/>
              </a:lnSpc>
              <a:spcBef>
                <a:spcPts val="0"/>
              </a:spcBef>
              <a:spcAft>
                <a:spcPts val="0"/>
              </a:spcAft>
              <a:buSzPts val="1200"/>
              <a:buNone/>
            </a:pPr>
            <a:fld id="{330EA680-D336-4FF7-8B7A-9848BB0A1C32}" type="slidenum">
              <a:rPr lang="en-US" smtClean="0"/>
              <a:pPr marL="0" lvl="0" indent="0" algn="r" rtl="0">
                <a:lnSpc>
                  <a:spcPct val="100000"/>
                </a:lnSpc>
                <a:spcBef>
                  <a:spcPts val="0"/>
                </a:spcBef>
                <a:spcAft>
                  <a:spcPts val="0"/>
                </a:spcAft>
                <a:buSzPts val="1200"/>
                <a:buNone/>
              </a:pPr>
              <a:t>47</a:t>
            </a:fld>
            <a:endParaRPr/>
          </a:p>
        </p:txBody>
      </p:sp>
      <p:pic>
        <p:nvPicPr>
          <p:cNvPr id="5" name="Picture 4">
            <a:extLst>
              <a:ext uri="{FF2B5EF4-FFF2-40B4-BE49-F238E27FC236}">
                <a16:creationId xmlns:a16="http://schemas.microsoft.com/office/drawing/2014/main" id="{6E7F073F-A235-42A6-A862-66FDF729625A}"/>
              </a:ext>
            </a:extLst>
          </p:cNvPr>
          <p:cNvPicPr>
            <a:picLocks noChangeAspect="1"/>
          </p:cNvPicPr>
          <p:nvPr/>
        </p:nvPicPr>
        <p:blipFill rotWithShape="1">
          <a:blip r:embed="rId3"/>
          <a:srcRect l="20350" t="48333" r="20350" b="26481"/>
          <a:stretch/>
        </p:blipFill>
        <p:spPr>
          <a:xfrm>
            <a:off x="3932073" y="1361921"/>
            <a:ext cx="8395118" cy="2005579"/>
          </a:xfrm>
          <a:prstGeom prst="rect">
            <a:avLst/>
          </a:prstGeom>
          <a:ln w="57150">
            <a:solidFill>
              <a:schemeClr val="tx1"/>
            </a:solidFill>
          </a:ln>
        </p:spPr>
      </p:pic>
      <p:sp>
        <p:nvSpPr>
          <p:cNvPr id="420" name="Google Shape;420;p34"/>
          <p:cNvSpPr/>
          <p:nvPr/>
        </p:nvSpPr>
        <p:spPr>
          <a:xfrm>
            <a:off x="3860801" y="2790120"/>
            <a:ext cx="3251200" cy="452484"/>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24" name="Google Shape;376;p35">
            <a:extLst>
              <a:ext uri="{FF2B5EF4-FFF2-40B4-BE49-F238E27FC236}">
                <a16:creationId xmlns:a16="http://schemas.microsoft.com/office/drawing/2014/main" id="{457E49ED-990E-43F5-9D61-C0F040543F39}"/>
              </a:ext>
            </a:extLst>
          </p:cNvPr>
          <p:cNvSpPr/>
          <p:nvPr/>
        </p:nvSpPr>
        <p:spPr>
          <a:xfrm>
            <a:off x="9944100" y="1460861"/>
            <a:ext cx="2209800" cy="2501539"/>
          </a:xfrm>
          <a:prstGeom prst="wedgeRectCallout">
            <a:avLst>
              <a:gd name="adj1" fmla="val -176107"/>
              <a:gd name="adj2" fmla="val 19936"/>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400" dirty="0">
                <a:solidFill>
                  <a:schemeClr val="lt1"/>
                </a:solidFill>
                <a:latin typeface="Open Sans"/>
                <a:ea typeface="Open Sans"/>
                <a:cs typeface="Open Sans"/>
                <a:sym typeface="Open Sans"/>
              </a:rPr>
              <a:t>Fuel Source for Water Heater and Space Conditioning  Page 8 &amp; 9</a:t>
            </a:r>
            <a:endParaRPr sz="2400" dirty="0"/>
          </a:p>
        </p:txBody>
      </p:sp>
      <p:pic>
        <p:nvPicPr>
          <p:cNvPr id="9" name="Picture 8">
            <a:extLst>
              <a:ext uri="{FF2B5EF4-FFF2-40B4-BE49-F238E27FC236}">
                <a16:creationId xmlns:a16="http://schemas.microsoft.com/office/drawing/2014/main" id="{15B83DB8-6686-1012-A9CA-AC0C83141C9A}"/>
              </a:ext>
            </a:extLst>
          </p:cNvPr>
          <p:cNvPicPr>
            <a:picLocks noChangeAspect="1"/>
          </p:cNvPicPr>
          <p:nvPr/>
        </p:nvPicPr>
        <p:blipFill>
          <a:blip r:embed="rId4"/>
          <a:stretch>
            <a:fillRect/>
          </a:stretch>
        </p:blipFill>
        <p:spPr>
          <a:xfrm>
            <a:off x="0" y="1252143"/>
            <a:ext cx="10269383" cy="3105583"/>
          </a:xfrm>
          <a:prstGeom prst="rect">
            <a:avLst/>
          </a:prstGeom>
        </p:spPr>
      </p:pic>
      <p:sp>
        <p:nvSpPr>
          <p:cNvPr id="14" name="Google Shape;420;p34">
            <a:extLst>
              <a:ext uri="{FF2B5EF4-FFF2-40B4-BE49-F238E27FC236}">
                <a16:creationId xmlns:a16="http://schemas.microsoft.com/office/drawing/2014/main" id="{6D129D8E-3D92-4E3D-B843-8F4C2DD0CA0A}"/>
              </a:ext>
            </a:extLst>
          </p:cNvPr>
          <p:cNvSpPr/>
          <p:nvPr/>
        </p:nvSpPr>
        <p:spPr>
          <a:xfrm>
            <a:off x="516473" y="2888144"/>
            <a:ext cx="4599813" cy="416077"/>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23" name="Google Shape;376;p35">
            <a:extLst>
              <a:ext uri="{FF2B5EF4-FFF2-40B4-BE49-F238E27FC236}">
                <a16:creationId xmlns:a16="http://schemas.microsoft.com/office/drawing/2014/main" id="{1A6B9F93-860B-4551-A115-4CF69A0D68AB}"/>
              </a:ext>
            </a:extLst>
          </p:cNvPr>
          <p:cNvSpPr/>
          <p:nvPr/>
        </p:nvSpPr>
        <p:spPr>
          <a:xfrm flipH="1">
            <a:off x="4728287" y="1055357"/>
            <a:ext cx="2209800" cy="1447077"/>
          </a:xfrm>
          <a:prstGeom prst="wedgeRectCallout">
            <a:avLst>
              <a:gd name="adj1" fmla="val 82609"/>
              <a:gd name="adj2" fmla="val 72460"/>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400" dirty="0">
                <a:solidFill>
                  <a:schemeClr val="lt1"/>
                </a:solidFill>
                <a:latin typeface="Open Sans"/>
                <a:ea typeface="Open Sans"/>
                <a:cs typeface="Open Sans"/>
                <a:sym typeface="Open Sans"/>
              </a:rPr>
              <a:t>New Construction? Page 1 </a:t>
            </a:r>
            <a:endParaRPr sz="2400" dirty="0"/>
          </a:p>
        </p:txBody>
      </p:sp>
      <p:pic>
        <p:nvPicPr>
          <p:cNvPr id="11" name="Picture 10">
            <a:extLst>
              <a:ext uri="{FF2B5EF4-FFF2-40B4-BE49-F238E27FC236}">
                <a16:creationId xmlns:a16="http://schemas.microsoft.com/office/drawing/2014/main" id="{8908ECD0-8E21-4C0B-55EC-DB3356FAE90E}"/>
              </a:ext>
            </a:extLst>
          </p:cNvPr>
          <p:cNvPicPr>
            <a:picLocks noChangeAspect="1"/>
          </p:cNvPicPr>
          <p:nvPr/>
        </p:nvPicPr>
        <p:blipFill>
          <a:blip r:embed="rId5"/>
          <a:stretch>
            <a:fillRect/>
          </a:stretch>
        </p:blipFill>
        <p:spPr>
          <a:xfrm>
            <a:off x="3445329" y="3530290"/>
            <a:ext cx="8708571" cy="3420093"/>
          </a:xfrm>
          <a:prstGeom prst="rect">
            <a:avLst/>
          </a:prstGeom>
          <a:ln w="38100">
            <a:solidFill>
              <a:schemeClr val="tx1"/>
            </a:solidFill>
          </a:ln>
        </p:spPr>
      </p:pic>
      <p:sp>
        <p:nvSpPr>
          <p:cNvPr id="16" name="Google Shape;420;p34">
            <a:extLst>
              <a:ext uri="{FF2B5EF4-FFF2-40B4-BE49-F238E27FC236}">
                <a16:creationId xmlns:a16="http://schemas.microsoft.com/office/drawing/2014/main" id="{1CD27956-D8F3-46D4-897E-3085C9780A2A}"/>
              </a:ext>
            </a:extLst>
          </p:cNvPr>
          <p:cNvSpPr/>
          <p:nvPr/>
        </p:nvSpPr>
        <p:spPr>
          <a:xfrm>
            <a:off x="3492522" y="3545970"/>
            <a:ext cx="4802391" cy="3312030"/>
          </a:xfrm>
          <a:prstGeom prst="rect">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25" name="Google Shape;376;p35">
            <a:extLst>
              <a:ext uri="{FF2B5EF4-FFF2-40B4-BE49-F238E27FC236}">
                <a16:creationId xmlns:a16="http://schemas.microsoft.com/office/drawing/2014/main" id="{0A0F9255-E2ED-499C-A859-D25C2136283E}"/>
              </a:ext>
            </a:extLst>
          </p:cNvPr>
          <p:cNvSpPr/>
          <p:nvPr/>
        </p:nvSpPr>
        <p:spPr>
          <a:xfrm>
            <a:off x="9944100" y="1473561"/>
            <a:ext cx="2209800" cy="2488839"/>
          </a:xfrm>
          <a:prstGeom prst="wedgeRectCallout">
            <a:avLst>
              <a:gd name="adj1" fmla="val -120861"/>
              <a:gd name="adj2" fmla="val 52953"/>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400" dirty="0">
                <a:solidFill>
                  <a:schemeClr val="lt1"/>
                </a:solidFill>
                <a:latin typeface="Open Sans"/>
                <a:ea typeface="Open Sans"/>
                <a:cs typeface="Open Sans"/>
                <a:sym typeface="Open Sans"/>
              </a:rPr>
              <a:t>Fuel Source for Water Heater and Space Conditioning  Page 9 &amp; 10</a:t>
            </a:r>
            <a:endParaRPr sz="24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15" name="Title 1">
            <a:extLst>
              <a:ext uri="{FF2B5EF4-FFF2-40B4-BE49-F238E27FC236}">
                <a16:creationId xmlns:a16="http://schemas.microsoft.com/office/drawing/2014/main" id="{8ADABC52-F9A3-485C-87B3-E1FCCBB48A83}"/>
              </a:ext>
            </a:extLst>
          </p:cNvPr>
          <p:cNvSpPr>
            <a:spLocks noGrp="1"/>
          </p:cNvSpPr>
          <p:nvPr>
            <p:ph type="title"/>
          </p:nvPr>
        </p:nvSpPr>
        <p:spPr>
          <a:xfrm>
            <a:off x="625635" y="312099"/>
            <a:ext cx="10994865" cy="940044"/>
          </a:xfrm>
        </p:spPr>
        <p:txBody>
          <a:bodyPr>
            <a:normAutofit/>
          </a:bodyPr>
          <a:lstStyle/>
          <a:p>
            <a:r>
              <a:rPr lang="en-US" dirty="0"/>
              <a:t>CF1R– Single Family - What to Check? </a:t>
            </a:r>
          </a:p>
        </p:txBody>
      </p:sp>
      <p:sp>
        <p:nvSpPr>
          <p:cNvPr id="565" name="Google Shape;565;p43"/>
          <p:cNvSpPr txBox="1">
            <a:spLocks noGrp="1"/>
          </p:cNvSpPr>
          <p:nvPr>
            <p:ph type="sldNum" sz="quarter" idx="12"/>
          </p:nvPr>
        </p:nvSpPr>
        <p:spPr>
          <a:prstGeom prst="rect">
            <a:avLst/>
          </a:prstGeom>
          <a:noFill/>
          <a:ln>
            <a:noFill/>
          </a:ln>
        </p:spPr>
        <p:txBody>
          <a:bodyPr spcFirstLastPara="1" vert="horz" wrap="square" lIns="91425" tIns="45700" rIns="91425" bIns="45700" rtlCol="0" anchor="ctr" anchorCtr="0">
            <a:noAutofit/>
          </a:bodyPr>
          <a:lstStyle>
            <a:defPPr>
              <a:defRPr lang="en-US"/>
            </a:defPPr>
            <a:lvl1pPr marL="0" marR="0" lvl="0"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1pPr>
            <a:lvl2pPr marL="0" marR="0" lvl="1"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2pPr>
            <a:lvl3pPr marL="0" marR="0" lvl="2"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3pPr>
            <a:lvl4pPr marL="0" marR="0" lvl="3"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4pPr>
            <a:lvl5pPr marL="0" marR="0" lvl="4"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5pPr>
            <a:lvl6pPr marL="0" marR="0" lvl="5"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6pPr>
            <a:lvl7pPr marL="0" marR="0" lvl="6"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7pPr>
            <a:lvl8pPr marL="0" marR="0" lvl="7"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8pPr>
            <a:lvl9pPr marL="0" marR="0" lvl="8" indent="0" algn="r" defTabSz="914400" rtl="0" eaLnBrk="1" latinLnBrk="0" hangingPunct="1">
              <a:lnSpc>
                <a:spcPct val="100000"/>
              </a:lnSpc>
              <a:spcBef>
                <a:spcPts val="0"/>
              </a:spcBef>
              <a:spcAft>
                <a:spcPts val="0"/>
              </a:spcAft>
              <a:buClr>
                <a:srgbClr val="000000"/>
              </a:buClr>
              <a:buSzPts val="1200"/>
              <a:buFont typeface="Arial"/>
              <a:buNone/>
              <a:defRPr sz="1200" b="0" i="0" u="none" strike="noStrike" kern="1200"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48</a:t>
            </a:fld>
            <a:endParaRPr/>
          </a:p>
        </p:txBody>
      </p:sp>
      <p:pic>
        <p:nvPicPr>
          <p:cNvPr id="4" name="Picture 3">
            <a:extLst>
              <a:ext uri="{FF2B5EF4-FFF2-40B4-BE49-F238E27FC236}">
                <a16:creationId xmlns:a16="http://schemas.microsoft.com/office/drawing/2014/main" id="{8A34A867-573E-C742-44F5-450A04E87168}"/>
              </a:ext>
            </a:extLst>
          </p:cNvPr>
          <p:cNvPicPr>
            <a:picLocks noChangeAspect="1"/>
          </p:cNvPicPr>
          <p:nvPr/>
        </p:nvPicPr>
        <p:blipFill>
          <a:blip r:embed="rId3"/>
          <a:stretch>
            <a:fillRect/>
          </a:stretch>
        </p:blipFill>
        <p:spPr>
          <a:xfrm>
            <a:off x="641176" y="1379242"/>
            <a:ext cx="11104929" cy="3439107"/>
          </a:xfrm>
          <a:prstGeom prst="rect">
            <a:avLst/>
          </a:prstGeom>
        </p:spPr>
      </p:pic>
      <p:sp>
        <p:nvSpPr>
          <p:cNvPr id="554" name="Google Shape;554;p43"/>
          <p:cNvSpPr/>
          <p:nvPr/>
        </p:nvSpPr>
        <p:spPr>
          <a:xfrm>
            <a:off x="2187508" y="4837911"/>
            <a:ext cx="1518100" cy="1356832"/>
          </a:xfrm>
          <a:prstGeom prst="wedgeRectCallout">
            <a:avLst>
              <a:gd name="adj1" fmla="val 173023"/>
              <a:gd name="adj2" fmla="val -178048"/>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2400" b="0" i="0" u="none" strike="noStrike" cap="none" dirty="0">
                <a:solidFill>
                  <a:schemeClr val="dk1"/>
                </a:solidFill>
                <a:latin typeface="Open Sans"/>
                <a:ea typeface="Open Sans"/>
                <a:cs typeface="Open Sans"/>
                <a:sym typeface="Open Sans"/>
              </a:rPr>
              <a:t>House Alone</a:t>
            </a:r>
            <a:endParaRPr sz="2400" b="0" i="0" u="none" strike="noStrike" cap="none" dirty="0">
              <a:solidFill>
                <a:srgbClr val="000000"/>
              </a:solidFill>
              <a:latin typeface="Arial"/>
              <a:ea typeface="Arial"/>
              <a:cs typeface="Arial"/>
              <a:sym typeface="Arial"/>
            </a:endParaRPr>
          </a:p>
        </p:txBody>
      </p:sp>
      <p:sp>
        <p:nvSpPr>
          <p:cNvPr id="555" name="Google Shape;555;p43"/>
          <p:cNvSpPr/>
          <p:nvPr/>
        </p:nvSpPr>
        <p:spPr>
          <a:xfrm>
            <a:off x="4282990" y="4782878"/>
            <a:ext cx="1874789" cy="1396019"/>
          </a:xfrm>
          <a:prstGeom prst="wedgeRectCallout">
            <a:avLst>
              <a:gd name="adj1" fmla="val 96590"/>
              <a:gd name="adj2" fmla="val -165194"/>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2400" b="0" i="0" u="none" strike="noStrike" cap="none" dirty="0">
                <a:solidFill>
                  <a:schemeClr val="dk1"/>
                </a:solidFill>
                <a:latin typeface="Open Sans"/>
                <a:ea typeface="Open Sans"/>
                <a:cs typeface="Open Sans"/>
                <a:sym typeface="Open Sans"/>
              </a:rPr>
              <a:t>House with PV + Battery</a:t>
            </a:r>
            <a:endParaRPr sz="2400" b="0" i="0" u="none" strike="noStrike" cap="none" dirty="0">
              <a:solidFill>
                <a:srgbClr val="000000"/>
              </a:solidFill>
              <a:latin typeface="Arial"/>
              <a:ea typeface="Arial"/>
              <a:cs typeface="Arial"/>
              <a:sym typeface="Arial"/>
            </a:endParaRPr>
          </a:p>
        </p:txBody>
      </p:sp>
      <p:sp>
        <p:nvSpPr>
          <p:cNvPr id="556" name="Google Shape;556;p43"/>
          <p:cNvSpPr/>
          <p:nvPr/>
        </p:nvSpPr>
        <p:spPr>
          <a:xfrm>
            <a:off x="6472506" y="4679409"/>
            <a:ext cx="1874789" cy="1534896"/>
          </a:xfrm>
          <a:prstGeom prst="wedgeRectCallout">
            <a:avLst>
              <a:gd name="adj1" fmla="val 61343"/>
              <a:gd name="adj2" fmla="val -143977"/>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2400" b="0" i="0" u="none" strike="noStrike" cap="none" dirty="0">
                <a:solidFill>
                  <a:schemeClr val="dk1"/>
                </a:solidFill>
                <a:latin typeface="Open Sans"/>
                <a:ea typeface="Open Sans"/>
                <a:cs typeface="Open Sans"/>
                <a:sym typeface="Open Sans"/>
              </a:rPr>
              <a:t>Source EDR1 Compliance Margin</a:t>
            </a:r>
            <a:endParaRPr sz="3200" b="0" i="0" u="none" strike="noStrike" cap="none" dirty="0">
              <a:solidFill>
                <a:srgbClr val="000000"/>
              </a:solidFill>
              <a:latin typeface="Arial"/>
              <a:ea typeface="Arial"/>
              <a:cs typeface="Arial"/>
              <a:sym typeface="Arial"/>
            </a:endParaRPr>
          </a:p>
        </p:txBody>
      </p:sp>
      <p:sp>
        <p:nvSpPr>
          <p:cNvPr id="559" name="Google Shape;559;p43"/>
          <p:cNvSpPr/>
          <p:nvPr/>
        </p:nvSpPr>
        <p:spPr>
          <a:xfrm>
            <a:off x="3625215" y="2777835"/>
            <a:ext cx="1043839" cy="411500"/>
          </a:xfrm>
          <a:prstGeom prst="ellipse">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60" name="Google Shape;560;p43"/>
          <p:cNvSpPr/>
          <p:nvPr/>
        </p:nvSpPr>
        <p:spPr>
          <a:xfrm>
            <a:off x="9061377" y="4679409"/>
            <a:ext cx="1874789" cy="1373964"/>
          </a:xfrm>
          <a:prstGeom prst="wedgeRectCallout">
            <a:avLst>
              <a:gd name="adj1" fmla="val 50333"/>
              <a:gd name="adj2" fmla="val -152228"/>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US" sz="2400" b="0" i="0" u="none" strike="noStrike" cap="none" dirty="0">
                <a:solidFill>
                  <a:schemeClr val="dk1"/>
                </a:solidFill>
                <a:latin typeface="Open Sans"/>
                <a:ea typeface="Open Sans"/>
                <a:cs typeface="Open Sans"/>
                <a:sym typeface="Open Sans"/>
              </a:rPr>
              <a:t>Total EDR2 Compliance Margin</a:t>
            </a:r>
            <a:endParaRPr sz="3200" b="0" i="0" u="none" strike="noStrike" cap="none" dirty="0">
              <a:solidFill>
                <a:srgbClr val="000000"/>
              </a:solidFill>
              <a:latin typeface="Arial"/>
              <a:ea typeface="Arial"/>
              <a:cs typeface="Arial"/>
              <a:sym typeface="Arial"/>
            </a:endParaRPr>
          </a:p>
        </p:txBody>
      </p:sp>
      <p:sp>
        <p:nvSpPr>
          <p:cNvPr id="564" name="Google Shape;564;p43"/>
          <p:cNvSpPr/>
          <p:nvPr/>
        </p:nvSpPr>
        <p:spPr>
          <a:xfrm>
            <a:off x="6302245" y="2777835"/>
            <a:ext cx="1043839" cy="411500"/>
          </a:xfrm>
          <a:prstGeom prst="ellipse">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3" name="Google Shape;564;p43">
            <a:extLst>
              <a:ext uri="{FF2B5EF4-FFF2-40B4-BE49-F238E27FC236}">
                <a16:creationId xmlns:a16="http://schemas.microsoft.com/office/drawing/2014/main" id="{25DB2E23-0EF6-4920-BD83-70F21E8ADE57}"/>
              </a:ext>
            </a:extLst>
          </p:cNvPr>
          <p:cNvSpPr/>
          <p:nvPr/>
        </p:nvSpPr>
        <p:spPr>
          <a:xfrm>
            <a:off x="7887240" y="2777835"/>
            <a:ext cx="1043839" cy="411500"/>
          </a:xfrm>
          <a:prstGeom prst="ellipse">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4" name="Google Shape;564;p43">
            <a:extLst>
              <a:ext uri="{FF2B5EF4-FFF2-40B4-BE49-F238E27FC236}">
                <a16:creationId xmlns:a16="http://schemas.microsoft.com/office/drawing/2014/main" id="{60049F99-E5EB-40E1-9DD1-958EF2C3A797}"/>
              </a:ext>
            </a:extLst>
          </p:cNvPr>
          <p:cNvSpPr/>
          <p:nvPr/>
        </p:nvSpPr>
        <p:spPr>
          <a:xfrm>
            <a:off x="10516074" y="2746265"/>
            <a:ext cx="1043839" cy="411500"/>
          </a:xfrm>
          <a:prstGeom prst="ellipse">
            <a:avLst/>
          </a:prstGeom>
          <a:noFill/>
          <a:ln w="381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 name="Google Shape;554;p43">
            <a:extLst>
              <a:ext uri="{FF2B5EF4-FFF2-40B4-BE49-F238E27FC236}">
                <a16:creationId xmlns:a16="http://schemas.microsoft.com/office/drawing/2014/main" id="{3ACF0B6A-DAFC-6A77-42F8-80376C877548}"/>
              </a:ext>
            </a:extLst>
          </p:cNvPr>
          <p:cNvSpPr/>
          <p:nvPr/>
        </p:nvSpPr>
        <p:spPr>
          <a:xfrm>
            <a:off x="380717" y="4794933"/>
            <a:ext cx="1518100" cy="1356832"/>
          </a:xfrm>
          <a:prstGeom prst="wedgeRectCallout">
            <a:avLst>
              <a:gd name="adj1" fmla="val 173023"/>
              <a:gd name="adj2" fmla="val -178048"/>
            </a:avLst>
          </a:prstGeom>
          <a:solidFill>
            <a:schemeClr val="lt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2400" b="0" i="0" u="none" strike="noStrike" cap="none" dirty="0">
                <a:solidFill>
                  <a:schemeClr val="dk1"/>
                </a:solidFill>
                <a:latin typeface="Open Sans"/>
                <a:ea typeface="Open Sans"/>
                <a:cs typeface="Open Sans"/>
                <a:sym typeface="Open Sans"/>
              </a:rPr>
              <a:t>Source EDR1</a:t>
            </a:r>
            <a:endParaRPr sz="2400" b="0" i="0" u="none" strike="noStrike" cap="none" dirty="0">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FA5433E-BBA7-4ECA-8DC2-C7F472D83877}"/>
              </a:ext>
            </a:extLst>
          </p:cNvPr>
          <p:cNvSpPr>
            <a:spLocks noGrp="1"/>
          </p:cNvSpPr>
          <p:nvPr>
            <p:ph type="title"/>
          </p:nvPr>
        </p:nvSpPr>
        <p:spPr>
          <a:xfrm>
            <a:off x="356490" y="130528"/>
            <a:ext cx="11942514" cy="829926"/>
          </a:xfrm>
        </p:spPr>
        <p:txBody>
          <a:bodyPr>
            <a:normAutofit/>
          </a:bodyPr>
          <a:lstStyle/>
          <a:p>
            <a:r>
              <a:rPr lang="en-US" dirty="0"/>
              <a:t>Residential - What to Check? </a:t>
            </a:r>
          </a:p>
        </p:txBody>
      </p:sp>
      <p:pic>
        <p:nvPicPr>
          <p:cNvPr id="7" name="Picture 6">
            <a:extLst>
              <a:ext uri="{FF2B5EF4-FFF2-40B4-BE49-F238E27FC236}">
                <a16:creationId xmlns:a16="http://schemas.microsoft.com/office/drawing/2014/main" id="{27460294-AB0C-42C7-076F-73B91980A1F3}"/>
              </a:ext>
            </a:extLst>
          </p:cNvPr>
          <p:cNvPicPr>
            <a:picLocks noChangeAspect="1"/>
          </p:cNvPicPr>
          <p:nvPr/>
        </p:nvPicPr>
        <p:blipFill>
          <a:blip r:embed="rId2"/>
          <a:stretch>
            <a:fillRect/>
          </a:stretch>
        </p:blipFill>
        <p:spPr>
          <a:xfrm>
            <a:off x="238539" y="1523568"/>
            <a:ext cx="8440837" cy="5046197"/>
          </a:xfrm>
          <a:prstGeom prst="rect">
            <a:avLst/>
          </a:prstGeom>
          <a:ln w="28575">
            <a:solidFill>
              <a:schemeClr val="tx1"/>
            </a:solidFill>
          </a:ln>
        </p:spPr>
      </p:pic>
      <p:sp>
        <p:nvSpPr>
          <p:cNvPr id="14" name="Google Shape;376;p35">
            <a:extLst>
              <a:ext uri="{FF2B5EF4-FFF2-40B4-BE49-F238E27FC236}">
                <a16:creationId xmlns:a16="http://schemas.microsoft.com/office/drawing/2014/main" id="{5EBAD8EC-3CDF-4336-AAE2-CAA23121778D}"/>
              </a:ext>
            </a:extLst>
          </p:cNvPr>
          <p:cNvSpPr/>
          <p:nvPr/>
        </p:nvSpPr>
        <p:spPr>
          <a:xfrm flipH="1">
            <a:off x="2087217" y="2360255"/>
            <a:ext cx="2227176" cy="1314806"/>
          </a:xfrm>
          <a:prstGeom prst="wedgeRectCallout">
            <a:avLst>
              <a:gd name="adj1" fmla="val -53939"/>
              <a:gd name="adj2" fmla="val 134309"/>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400" dirty="0">
                <a:solidFill>
                  <a:schemeClr val="lt1"/>
                </a:solidFill>
                <a:latin typeface="Open Sans"/>
                <a:ea typeface="Open Sans"/>
                <a:cs typeface="Open Sans"/>
                <a:sym typeface="Open Sans"/>
              </a:rPr>
              <a:t>New Construction? Fuel Source?</a:t>
            </a:r>
            <a:endParaRPr sz="2400" dirty="0"/>
          </a:p>
        </p:txBody>
      </p:sp>
      <p:sp>
        <p:nvSpPr>
          <p:cNvPr id="8" name="Oval 7">
            <a:extLst>
              <a:ext uri="{FF2B5EF4-FFF2-40B4-BE49-F238E27FC236}">
                <a16:creationId xmlns:a16="http://schemas.microsoft.com/office/drawing/2014/main" id="{7DD6D194-1B40-4254-A47E-CF721D881BC6}"/>
              </a:ext>
            </a:extLst>
          </p:cNvPr>
          <p:cNvSpPr/>
          <p:nvPr/>
        </p:nvSpPr>
        <p:spPr>
          <a:xfrm>
            <a:off x="4066969" y="4876237"/>
            <a:ext cx="3538800" cy="4915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0BD0B74-74A0-11AB-031A-2935E5395191}"/>
              </a:ext>
            </a:extLst>
          </p:cNvPr>
          <p:cNvPicPr>
            <a:picLocks noChangeAspect="1"/>
          </p:cNvPicPr>
          <p:nvPr/>
        </p:nvPicPr>
        <p:blipFill>
          <a:blip r:embed="rId3"/>
          <a:stretch>
            <a:fillRect/>
          </a:stretch>
        </p:blipFill>
        <p:spPr>
          <a:xfrm>
            <a:off x="4750835" y="1017938"/>
            <a:ext cx="6922767" cy="2120614"/>
          </a:xfrm>
          <a:prstGeom prst="rect">
            <a:avLst/>
          </a:prstGeom>
          <a:ln w="38100">
            <a:solidFill>
              <a:schemeClr val="tx1"/>
            </a:solidFill>
          </a:ln>
        </p:spPr>
      </p:pic>
      <p:sp>
        <p:nvSpPr>
          <p:cNvPr id="6" name="Oval 5">
            <a:extLst>
              <a:ext uri="{FF2B5EF4-FFF2-40B4-BE49-F238E27FC236}">
                <a16:creationId xmlns:a16="http://schemas.microsoft.com/office/drawing/2014/main" id="{C6236B1E-FBB6-4D8C-8DB6-73122AA1220E}"/>
              </a:ext>
            </a:extLst>
          </p:cNvPr>
          <p:cNvSpPr/>
          <p:nvPr/>
        </p:nvSpPr>
        <p:spPr>
          <a:xfrm>
            <a:off x="10400986" y="2291082"/>
            <a:ext cx="1048118" cy="4097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A202F96-9E06-4E5B-8C87-D0DF847C2CF4}"/>
              </a:ext>
            </a:extLst>
          </p:cNvPr>
          <p:cNvSpPr/>
          <p:nvPr/>
        </p:nvSpPr>
        <p:spPr>
          <a:xfrm>
            <a:off x="8947647" y="2255735"/>
            <a:ext cx="1228841" cy="5637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oogle Shape;376;p35">
            <a:extLst>
              <a:ext uri="{FF2B5EF4-FFF2-40B4-BE49-F238E27FC236}">
                <a16:creationId xmlns:a16="http://schemas.microsoft.com/office/drawing/2014/main" id="{DE74066A-7EB8-54FC-C961-54F1A1F21D6A}"/>
              </a:ext>
            </a:extLst>
          </p:cNvPr>
          <p:cNvSpPr/>
          <p:nvPr/>
        </p:nvSpPr>
        <p:spPr>
          <a:xfrm flipH="1">
            <a:off x="7549552" y="4411697"/>
            <a:ext cx="2121344" cy="1314806"/>
          </a:xfrm>
          <a:prstGeom prst="wedgeRectCallout">
            <a:avLst>
              <a:gd name="adj1" fmla="val -58844"/>
              <a:gd name="adj2" fmla="val -177331"/>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000" dirty="0">
                <a:solidFill>
                  <a:schemeClr val="lt1"/>
                </a:solidFill>
                <a:latin typeface="Open Sans"/>
                <a:ea typeface="Open Sans"/>
                <a:cs typeface="Open Sans"/>
                <a:sym typeface="Open Sans"/>
              </a:rPr>
              <a:t>TDV - Building  With PV  and/or Storage </a:t>
            </a:r>
            <a:endParaRPr sz="2000" dirty="0"/>
          </a:p>
        </p:txBody>
      </p:sp>
      <p:sp>
        <p:nvSpPr>
          <p:cNvPr id="18" name="Google Shape;376;p35">
            <a:extLst>
              <a:ext uri="{FF2B5EF4-FFF2-40B4-BE49-F238E27FC236}">
                <a16:creationId xmlns:a16="http://schemas.microsoft.com/office/drawing/2014/main" id="{FFA781C0-5494-C666-24CA-D7182526B82F}"/>
              </a:ext>
            </a:extLst>
          </p:cNvPr>
          <p:cNvSpPr/>
          <p:nvPr/>
        </p:nvSpPr>
        <p:spPr>
          <a:xfrm flipH="1">
            <a:off x="9795215" y="4411697"/>
            <a:ext cx="2121344" cy="1314806"/>
          </a:xfrm>
          <a:prstGeom prst="wedgeRectCallout">
            <a:avLst>
              <a:gd name="adj1" fmla="val -11061"/>
              <a:gd name="adj2" fmla="val -176579"/>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000" dirty="0">
                <a:solidFill>
                  <a:schemeClr val="lt1"/>
                </a:solidFill>
                <a:latin typeface="Open Sans"/>
                <a:ea typeface="Open Sans"/>
                <a:cs typeface="Open Sans"/>
                <a:sym typeface="Open Sans"/>
              </a:rPr>
              <a:t>Source Energy Compliance</a:t>
            </a:r>
            <a:endParaRPr sz="2000" dirty="0"/>
          </a:p>
        </p:txBody>
      </p:sp>
      <p:sp>
        <p:nvSpPr>
          <p:cNvPr id="9" name="Oval 8">
            <a:extLst>
              <a:ext uri="{FF2B5EF4-FFF2-40B4-BE49-F238E27FC236}">
                <a16:creationId xmlns:a16="http://schemas.microsoft.com/office/drawing/2014/main" id="{6B68681F-9361-4CB1-A821-E9B18FB9A482}"/>
              </a:ext>
            </a:extLst>
          </p:cNvPr>
          <p:cNvSpPr/>
          <p:nvPr/>
        </p:nvSpPr>
        <p:spPr>
          <a:xfrm>
            <a:off x="275441" y="4163975"/>
            <a:ext cx="3426103" cy="69554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587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4"/>
          <p:cNvSpPr txBox="1">
            <a:spLocks noGrp="1"/>
          </p:cNvSpPr>
          <p:nvPr>
            <p:ph type="title"/>
          </p:nvPr>
        </p:nvSpPr>
        <p:spPr>
          <a:xfrm>
            <a:off x="838200" y="279157"/>
            <a:ext cx="9743831" cy="94004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1800"/>
              <a:buNone/>
            </a:pPr>
            <a:r>
              <a:rPr lang="en-US"/>
              <a:t>Zoom Meeting How To’s</a:t>
            </a:r>
            <a:endParaRPr/>
          </a:p>
        </p:txBody>
      </p:sp>
      <p:sp>
        <p:nvSpPr>
          <p:cNvPr id="99" name="Google Shape;99;p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457200" lvl="0" indent="-431800" algn="l" rtl="0">
              <a:lnSpc>
                <a:spcPct val="100000"/>
              </a:lnSpc>
              <a:spcBef>
                <a:spcPts val="1000"/>
              </a:spcBef>
              <a:spcAft>
                <a:spcPts val="0"/>
              </a:spcAft>
              <a:buClr>
                <a:schemeClr val="dk1"/>
              </a:buClr>
              <a:buSzPts val="3200"/>
              <a:buFont typeface="Noto Sans Symbols"/>
              <a:buChar char="▪"/>
            </a:pPr>
            <a:r>
              <a:rPr lang="en-US" dirty="0"/>
              <a:t>Functionality we will be using:</a:t>
            </a:r>
          </a:p>
          <a:p>
            <a:pPr lvl="1" indent="-431800">
              <a:spcBef>
                <a:spcPts val="1000"/>
              </a:spcBef>
              <a:buSzPts val="3200"/>
            </a:pPr>
            <a:r>
              <a:rPr lang="en-US" dirty="0"/>
              <a:t>Group exercise where we encourage you to turn your video on and work collaboratively!</a:t>
            </a:r>
          </a:p>
          <a:p>
            <a:pPr lvl="1" indent="-431800">
              <a:spcBef>
                <a:spcPts val="1000"/>
              </a:spcBef>
              <a:buSzPts val="3200"/>
            </a:pPr>
            <a:r>
              <a:rPr lang="en-US" dirty="0"/>
              <a:t>Open Q&amp;A at the end</a:t>
            </a:r>
          </a:p>
        </p:txBody>
      </p:sp>
      <p:sp>
        <p:nvSpPr>
          <p:cNvPr id="100" name="Google Shape;100;p4"/>
          <p:cNvSpPr txBox="1">
            <a:spLocks noGrp="1"/>
          </p:cNvSpPr>
          <p:nvPr>
            <p:ph type="sldNum" idx="4294967295"/>
          </p:nvPr>
        </p:nvSpPr>
        <p:spPr>
          <a:xfrm>
            <a:off x="9448800" y="6650498"/>
            <a:ext cx="2743200" cy="207502"/>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Tree>
    <p:extLst>
      <p:ext uri="{BB962C8B-B14F-4D97-AF65-F5344CB8AC3E}">
        <p14:creationId xmlns:p14="http://schemas.microsoft.com/office/powerpoint/2010/main" val="89236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245A70-52B6-BC90-9B61-8CB62737C478}"/>
              </a:ext>
            </a:extLst>
          </p:cNvPr>
          <p:cNvPicPr>
            <a:picLocks noChangeAspect="1"/>
          </p:cNvPicPr>
          <p:nvPr/>
        </p:nvPicPr>
        <p:blipFill rotWithShape="1">
          <a:blip r:embed="rId2"/>
          <a:srcRect t="3760"/>
          <a:stretch/>
        </p:blipFill>
        <p:spPr>
          <a:xfrm>
            <a:off x="92674" y="1174169"/>
            <a:ext cx="9005569" cy="5238713"/>
          </a:xfrm>
          <a:prstGeom prst="rect">
            <a:avLst/>
          </a:prstGeom>
          <a:ln w="38100">
            <a:solidFill>
              <a:schemeClr val="tx1"/>
            </a:solidFill>
          </a:ln>
        </p:spPr>
      </p:pic>
      <p:sp>
        <p:nvSpPr>
          <p:cNvPr id="9" name="Oval 8">
            <a:extLst>
              <a:ext uri="{FF2B5EF4-FFF2-40B4-BE49-F238E27FC236}">
                <a16:creationId xmlns:a16="http://schemas.microsoft.com/office/drawing/2014/main" id="{6B68681F-9361-4CB1-A821-E9B18FB9A482}"/>
              </a:ext>
            </a:extLst>
          </p:cNvPr>
          <p:cNvSpPr/>
          <p:nvPr/>
        </p:nvSpPr>
        <p:spPr>
          <a:xfrm>
            <a:off x="4288972" y="4974004"/>
            <a:ext cx="2681228" cy="62045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1">
            <a:extLst>
              <a:ext uri="{FF2B5EF4-FFF2-40B4-BE49-F238E27FC236}">
                <a16:creationId xmlns:a16="http://schemas.microsoft.com/office/drawing/2014/main" id="{1FA5433E-BBA7-4ECA-8DC2-C7F472D83877}"/>
              </a:ext>
            </a:extLst>
          </p:cNvPr>
          <p:cNvSpPr>
            <a:spLocks noGrp="1"/>
          </p:cNvSpPr>
          <p:nvPr>
            <p:ph type="title"/>
          </p:nvPr>
        </p:nvSpPr>
        <p:spPr>
          <a:xfrm>
            <a:off x="316410" y="130459"/>
            <a:ext cx="12337915" cy="940044"/>
          </a:xfrm>
        </p:spPr>
        <p:txBody>
          <a:bodyPr>
            <a:normAutofit fontScale="90000"/>
          </a:bodyPr>
          <a:lstStyle/>
          <a:p>
            <a:r>
              <a:rPr lang="en-US" dirty="0"/>
              <a:t>NRCC-PRF-01– High Rise MF/Nonresidential- </a:t>
            </a:r>
            <a:br>
              <a:rPr lang="en-US" dirty="0"/>
            </a:br>
            <a:r>
              <a:rPr lang="en-US" sz="4000" dirty="0"/>
              <a:t>What to Check? </a:t>
            </a:r>
            <a:endParaRPr lang="en-US" dirty="0"/>
          </a:p>
        </p:txBody>
      </p:sp>
      <p:sp>
        <p:nvSpPr>
          <p:cNvPr id="14" name="Google Shape;376;p35">
            <a:extLst>
              <a:ext uri="{FF2B5EF4-FFF2-40B4-BE49-F238E27FC236}">
                <a16:creationId xmlns:a16="http://schemas.microsoft.com/office/drawing/2014/main" id="{5EBAD8EC-3CDF-4336-AAE2-CAA23121778D}"/>
              </a:ext>
            </a:extLst>
          </p:cNvPr>
          <p:cNvSpPr/>
          <p:nvPr/>
        </p:nvSpPr>
        <p:spPr>
          <a:xfrm flipH="1">
            <a:off x="236671" y="1381501"/>
            <a:ext cx="2209800" cy="1447077"/>
          </a:xfrm>
          <a:prstGeom prst="wedgeRectCallout">
            <a:avLst>
              <a:gd name="adj1" fmla="val -101722"/>
              <a:gd name="adj2" fmla="val 115503"/>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400" dirty="0">
                <a:solidFill>
                  <a:schemeClr val="lt1"/>
                </a:solidFill>
                <a:latin typeface="Open Sans"/>
                <a:ea typeface="Open Sans"/>
                <a:cs typeface="Open Sans"/>
                <a:sym typeface="Open Sans"/>
              </a:rPr>
              <a:t>New Construction? Fuel Source?</a:t>
            </a:r>
            <a:endParaRPr sz="2400" dirty="0"/>
          </a:p>
        </p:txBody>
      </p:sp>
      <p:sp>
        <p:nvSpPr>
          <p:cNvPr id="17" name="Oval 16">
            <a:extLst>
              <a:ext uri="{FF2B5EF4-FFF2-40B4-BE49-F238E27FC236}">
                <a16:creationId xmlns:a16="http://schemas.microsoft.com/office/drawing/2014/main" id="{5A202F96-9E06-4E5B-8C87-D0DF847C2CF4}"/>
              </a:ext>
            </a:extLst>
          </p:cNvPr>
          <p:cNvSpPr/>
          <p:nvPr/>
        </p:nvSpPr>
        <p:spPr>
          <a:xfrm>
            <a:off x="8076783" y="3173075"/>
            <a:ext cx="1280081" cy="62045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AE27D6CB-BABA-66C3-B48D-01AE6A0EED76}"/>
              </a:ext>
            </a:extLst>
          </p:cNvPr>
          <p:cNvSpPr/>
          <p:nvPr/>
        </p:nvSpPr>
        <p:spPr>
          <a:xfrm>
            <a:off x="92674" y="3880760"/>
            <a:ext cx="3766456" cy="7783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6F82B428-B4A9-3D79-5236-D35D9D44709E}"/>
              </a:ext>
            </a:extLst>
          </p:cNvPr>
          <p:cNvPicPr>
            <a:picLocks noChangeAspect="1"/>
          </p:cNvPicPr>
          <p:nvPr/>
        </p:nvPicPr>
        <p:blipFill>
          <a:blip r:embed="rId3"/>
          <a:stretch>
            <a:fillRect/>
          </a:stretch>
        </p:blipFill>
        <p:spPr>
          <a:xfrm>
            <a:off x="3937214" y="1869320"/>
            <a:ext cx="8279138" cy="2775131"/>
          </a:xfrm>
          <a:prstGeom prst="rect">
            <a:avLst/>
          </a:prstGeom>
          <a:ln w="38100">
            <a:solidFill>
              <a:schemeClr val="tx1"/>
            </a:solidFill>
          </a:ln>
        </p:spPr>
      </p:pic>
      <p:sp>
        <p:nvSpPr>
          <p:cNvPr id="6" name="Oval 5">
            <a:extLst>
              <a:ext uri="{FF2B5EF4-FFF2-40B4-BE49-F238E27FC236}">
                <a16:creationId xmlns:a16="http://schemas.microsoft.com/office/drawing/2014/main" id="{C6236B1E-FBB6-4D8C-8DB6-73122AA1220E}"/>
              </a:ext>
            </a:extLst>
          </p:cNvPr>
          <p:cNvSpPr/>
          <p:nvPr/>
        </p:nvSpPr>
        <p:spPr>
          <a:xfrm>
            <a:off x="9176327" y="3542508"/>
            <a:ext cx="1091821" cy="4509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10F2770C-7155-41FB-5434-CBA280870088}"/>
              </a:ext>
            </a:extLst>
          </p:cNvPr>
          <p:cNvSpPr/>
          <p:nvPr/>
        </p:nvSpPr>
        <p:spPr>
          <a:xfrm>
            <a:off x="10847607" y="3483300"/>
            <a:ext cx="1091821" cy="45098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Google Shape;376;p35">
            <a:extLst>
              <a:ext uri="{FF2B5EF4-FFF2-40B4-BE49-F238E27FC236}">
                <a16:creationId xmlns:a16="http://schemas.microsoft.com/office/drawing/2014/main" id="{967EF46C-C427-4E65-9292-2ACFFC17794D}"/>
              </a:ext>
            </a:extLst>
          </p:cNvPr>
          <p:cNvSpPr/>
          <p:nvPr/>
        </p:nvSpPr>
        <p:spPr>
          <a:xfrm flipH="1">
            <a:off x="7017754" y="5375018"/>
            <a:ext cx="2209800" cy="1447077"/>
          </a:xfrm>
          <a:prstGeom prst="wedgeRectCallout">
            <a:avLst>
              <a:gd name="adj1" fmla="val -80519"/>
              <a:gd name="adj2" fmla="val -153259"/>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000" dirty="0">
                <a:solidFill>
                  <a:schemeClr val="lt1"/>
                </a:solidFill>
                <a:latin typeface="Open Sans"/>
                <a:ea typeface="Open Sans"/>
                <a:cs typeface="Open Sans"/>
                <a:sym typeface="Open Sans"/>
              </a:rPr>
              <a:t>TDV - Building  With PV  and/or Storage </a:t>
            </a:r>
            <a:endParaRPr sz="2000" dirty="0"/>
          </a:p>
        </p:txBody>
      </p:sp>
      <p:sp>
        <p:nvSpPr>
          <p:cNvPr id="19" name="Google Shape;376;p35">
            <a:extLst>
              <a:ext uri="{FF2B5EF4-FFF2-40B4-BE49-F238E27FC236}">
                <a16:creationId xmlns:a16="http://schemas.microsoft.com/office/drawing/2014/main" id="{57547E0F-F48E-EF8F-88F3-0125EA866D39}"/>
              </a:ext>
            </a:extLst>
          </p:cNvPr>
          <p:cNvSpPr/>
          <p:nvPr/>
        </p:nvSpPr>
        <p:spPr>
          <a:xfrm flipH="1">
            <a:off x="9552397" y="5339602"/>
            <a:ext cx="2209800" cy="1447077"/>
          </a:xfrm>
          <a:prstGeom prst="wedgeRectCallout">
            <a:avLst>
              <a:gd name="adj1" fmla="val -36184"/>
              <a:gd name="adj2" fmla="val -144984"/>
            </a:avLst>
          </a:prstGeom>
          <a:solidFill>
            <a:schemeClr val="tx1">
              <a:lumMod val="60000"/>
              <a:lumOff val="40000"/>
            </a:schemeClr>
          </a:solidFill>
          <a:ln w="19050" cap="flat" cmpd="sng">
            <a:solidFill>
              <a:srgbClr val="636565"/>
            </a:solidFill>
            <a:prstDash val="solid"/>
            <a:miter lim="800000"/>
            <a:headEnd type="none" w="sm" len="sm"/>
            <a:tailEnd type="none" w="sm" len="sm"/>
          </a:ln>
        </p:spPr>
        <p:txBody>
          <a:bodyPr spcFirstLastPara="1" wrap="square" lIns="91425" tIns="45700" rIns="91425" bIns="45700" anchor="ctr" anchorCtr="0">
            <a:noAutofit/>
          </a:bodyPr>
          <a:lstStyle/>
          <a:p>
            <a:pPr marL="55563" marR="0" lvl="0" indent="0" algn="ctr" rtl="0">
              <a:spcBef>
                <a:spcPts val="0"/>
              </a:spcBef>
              <a:spcAft>
                <a:spcPts val="0"/>
              </a:spcAft>
              <a:buNone/>
            </a:pPr>
            <a:r>
              <a:rPr lang="en-US" sz="2000" dirty="0">
                <a:solidFill>
                  <a:schemeClr val="lt1"/>
                </a:solidFill>
                <a:latin typeface="Open Sans"/>
                <a:ea typeface="Open Sans"/>
                <a:cs typeface="Open Sans"/>
                <a:sym typeface="Open Sans"/>
              </a:rPr>
              <a:t>Source Energy Compliance</a:t>
            </a:r>
            <a:endParaRPr sz="2000" dirty="0"/>
          </a:p>
        </p:txBody>
      </p:sp>
    </p:spTree>
    <p:extLst>
      <p:ext uri="{BB962C8B-B14F-4D97-AF65-F5344CB8AC3E}">
        <p14:creationId xmlns:p14="http://schemas.microsoft.com/office/powerpoint/2010/main" val="21307284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286592" y="565484"/>
            <a:ext cx="2869473" cy="5811253"/>
          </a:xfrm>
          <a:prstGeom prst="rect">
            <a:avLst/>
          </a:prstGeom>
          <a:noFill/>
        </p:spPr>
        <p:txBody>
          <a:bodyPr anchor="ctr">
            <a:normAutofit fontScale="90000"/>
          </a:bodyPr>
          <a:lstStyle/>
          <a:p>
            <a:r>
              <a:rPr lang="en-US" dirty="0"/>
              <a:t>Electric- Ready/ Pre-Wiring</a:t>
            </a:r>
            <a:br>
              <a:rPr lang="en-US" dirty="0"/>
            </a:br>
            <a:br>
              <a:rPr lang="en-US" dirty="0"/>
            </a:br>
            <a:br>
              <a:rPr lang="en-US" dirty="0"/>
            </a:br>
            <a:br>
              <a:rPr lang="en-US" dirty="0"/>
            </a:br>
            <a:br>
              <a:rPr lang="en-US" dirty="0"/>
            </a:br>
            <a:r>
              <a:rPr lang="en-US" dirty="0"/>
              <a:t>Electric- Ready/ Conduit&amp; Capacity </a:t>
            </a:r>
          </a:p>
        </p:txBody>
      </p:sp>
      <p:graphicFrame>
        <p:nvGraphicFramePr>
          <p:cNvPr id="5" name="Content Placeholder 2">
            <a:extLst>
              <a:ext uri="{FF2B5EF4-FFF2-40B4-BE49-F238E27FC236}">
                <a16:creationId xmlns:a16="http://schemas.microsoft.com/office/drawing/2014/main" id="{1C884498-8164-4006-BF43-5BA30955675D}"/>
              </a:ext>
            </a:extLst>
          </p:cNvPr>
          <p:cNvGraphicFramePr>
            <a:graphicFrameLocks noGrp="1"/>
          </p:cNvGraphicFramePr>
          <p:nvPr>
            <p:ph idx="1"/>
            <p:extLst>
              <p:ext uri="{D42A27DB-BD31-4B8C-83A1-F6EECF244321}">
                <p14:modId xmlns:p14="http://schemas.microsoft.com/office/powerpoint/2010/main" val="2279508481"/>
              </p:ext>
            </p:extLst>
          </p:nvPr>
        </p:nvGraphicFramePr>
        <p:xfrm>
          <a:off x="3692088" y="348559"/>
          <a:ext cx="7195652" cy="58112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78912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98831" y="172057"/>
            <a:ext cx="5784815" cy="1010699"/>
          </a:xfrm>
        </p:spPr>
        <p:txBody>
          <a:bodyPr>
            <a:normAutofit fontScale="90000"/>
          </a:bodyPr>
          <a:lstStyle/>
          <a:p>
            <a:r>
              <a:rPr lang="en-US" dirty="0">
                <a:cs typeface="Calibri Light"/>
              </a:rPr>
              <a:t>Electric-Ready/ Pre-Wiring</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a:xfrm>
            <a:off x="275061" y="1547099"/>
            <a:ext cx="4564410" cy="4998256"/>
          </a:xfrm>
        </p:spPr>
        <p:txBody>
          <a:bodyPr>
            <a:normAutofit/>
          </a:bodyPr>
          <a:lstStyle/>
          <a:p>
            <a:r>
              <a:rPr lang="en-US" dirty="0"/>
              <a:t>Plumbing &amp; Electrical on Separate Plans</a:t>
            </a:r>
          </a:p>
          <a:p>
            <a:r>
              <a:rPr lang="en-US" b="1" dirty="0"/>
              <a:t>Electrical: </a:t>
            </a:r>
            <a:r>
              <a:rPr lang="en-US" dirty="0"/>
              <a:t>panel schedule, plans</a:t>
            </a:r>
          </a:p>
          <a:p>
            <a:r>
              <a:rPr lang="en-US" b="1" dirty="0"/>
              <a:t>Plumbing: </a:t>
            </a:r>
            <a:r>
              <a:rPr lang="en-US" dirty="0"/>
              <a:t>piping diagram, load calcs</a:t>
            </a:r>
          </a:p>
          <a:p>
            <a:r>
              <a:rPr lang="en-US" b="1" dirty="0"/>
              <a:t>Example</a:t>
            </a:r>
          </a:p>
          <a:p>
            <a:pPr lvl="1"/>
            <a:r>
              <a:rPr lang="en-US" dirty="0"/>
              <a:t>Gas line for dryer</a:t>
            </a:r>
          </a:p>
          <a:p>
            <a:pPr lvl="1"/>
            <a:r>
              <a:rPr lang="en-US" dirty="0"/>
              <a:t>Dryer circuit</a:t>
            </a:r>
          </a:p>
        </p:txBody>
      </p:sp>
      <p:pic>
        <p:nvPicPr>
          <p:cNvPr id="9" name="Picture 8" descr="A screenshot of a cell phone&#10;&#10;Description automatically generated">
            <a:extLst>
              <a:ext uri="{FF2B5EF4-FFF2-40B4-BE49-F238E27FC236}">
                <a16:creationId xmlns:a16="http://schemas.microsoft.com/office/drawing/2014/main" id="{5EE50D96-8566-4B11-B457-B8D3C45B5A8D}"/>
              </a:ext>
            </a:extLst>
          </p:cNvPr>
          <p:cNvPicPr>
            <a:picLocks noChangeAspect="1"/>
          </p:cNvPicPr>
          <p:nvPr/>
        </p:nvPicPr>
        <p:blipFill>
          <a:blip r:embed="rId2"/>
          <a:stretch>
            <a:fillRect/>
          </a:stretch>
        </p:blipFill>
        <p:spPr>
          <a:xfrm>
            <a:off x="5595730" y="132301"/>
            <a:ext cx="6487500" cy="4105856"/>
          </a:xfrm>
          <a:prstGeom prst="rect">
            <a:avLst/>
          </a:prstGeom>
          <a:ln w="57150">
            <a:solidFill>
              <a:schemeClr val="tx1"/>
            </a:solidFill>
          </a:ln>
        </p:spPr>
      </p:pic>
      <p:pic>
        <p:nvPicPr>
          <p:cNvPr id="13" name="Picture 12" descr="A close up of a map&#10;&#10;Description automatically generated">
            <a:extLst>
              <a:ext uri="{FF2B5EF4-FFF2-40B4-BE49-F238E27FC236}">
                <a16:creationId xmlns:a16="http://schemas.microsoft.com/office/drawing/2014/main" id="{EEF169C8-D542-4B90-A790-1C7D82487030}"/>
              </a:ext>
            </a:extLst>
          </p:cNvPr>
          <p:cNvPicPr>
            <a:picLocks noChangeAspect="1"/>
          </p:cNvPicPr>
          <p:nvPr/>
        </p:nvPicPr>
        <p:blipFill>
          <a:blip r:embed="rId3"/>
          <a:stretch>
            <a:fillRect/>
          </a:stretch>
        </p:blipFill>
        <p:spPr>
          <a:xfrm>
            <a:off x="4075043" y="3046300"/>
            <a:ext cx="8009339" cy="3590393"/>
          </a:xfrm>
          <a:prstGeom prst="rect">
            <a:avLst/>
          </a:prstGeom>
          <a:ln w="57150">
            <a:solidFill>
              <a:schemeClr val="tx1"/>
            </a:solidFill>
          </a:ln>
        </p:spPr>
      </p:pic>
      <p:sp>
        <p:nvSpPr>
          <p:cNvPr id="4" name="Rectangle 3">
            <a:extLst>
              <a:ext uri="{FF2B5EF4-FFF2-40B4-BE49-F238E27FC236}">
                <a16:creationId xmlns:a16="http://schemas.microsoft.com/office/drawing/2014/main" id="{B5485173-D77D-4833-B98D-232FB8586627}"/>
              </a:ext>
            </a:extLst>
          </p:cNvPr>
          <p:cNvSpPr/>
          <p:nvPr/>
        </p:nvSpPr>
        <p:spPr>
          <a:xfrm>
            <a:off x="8786192" y="1693628"/>
            <a:ext cx="3132814" cy="2782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415FAB8-45A5-4795-8896-1882A070974D}"/>
              </a:ext>
            </a:extLst>
          </p:cNvPr>
          <p:cNvSpPr/>
          <p:nvPr/>
        </p:nvSpPr>
        <p:spPr>
          <a:xfrm>
            <a:off x="6814358" y="3509257"/>
            <a:ext cx="606055" cy="104639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18048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close up of a piece of paper&#10;&#10;Description automatically generated">
            <a:extLst>
              <a:ext uri="{FF2B5EF4-FFF2-40B4-BE49-F238E27FC236}">
                <a16:creationId xmlns:a16="http://schemas.microsoft.com/office/drawing/2014/main" id="{5247FE2C-6FF5-4B42-84A5-3D824EB90624}"/>
              </a:ext>
            </a:extLst>
          </p:cNvPr>
          <p:cNvPicPr>
            <a:picLocks noChangeAspect="1"/>
          </p:cNvPicPr>
          <p:nvPr/>
        </p:nvPicPr>
        <p:blipFill rotWithShape="1">
          <a:blip r:embed="rId3"/>
          <a:srcRect l="6668" t="14129" r="5856"/>
          <a:stretch/>
        </p:blipFill>
        <p:spPr>
          <a:xfrm>
            <a:off x="2159770" y="1619629"/>
            <a:ext cx="9965360" cy="4445514"/>
          </a:xfrm>
          <a:prstGeom prst="rect">
            <a:avLst/>
          </a:prstGeom>
        </p:spPr>
      </p:pic>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lstStyle/>
          <a:p>
            <a:r>
              <a:rPr lang="en-US" dirty="0">
                <a:cs typeface="Calibri Light"/>
              </a:rPr>
              <a:t>Pre-Wiring- Electrical Capacity</a:t>
            </a:r>
            <a:endParaRPr lang="en-US" dirty="0"/>
          </a:p>
        </p:txBody>
      </p:sp>
      <p:sp>
        <p:nvSpPr>
          <p:cNvPr id="8" name="Content Placeholder 2">
            <a:extLst>
              <a:ext uri="{FF2B5EF4-FFF2-40B4-BE49-F238E27FC236}">
                <a16:creationId xmlns:a16="http://schemas.microsoft.com/office/drawing/2014/main" id="{6C0BF3CA-1A2A-4D26-AA32-6CD88C22C337}"/>
              </a:ext>
            </a:extLst>
          </p:cNvPr>
          <p:cNvSpPr>
            <a:spLocks noGrp="1"/>
          </p:cNvSpPr>
          <p:nvPr>
            <p:ph idx="1"/>
          </p:nvPr>
        </p:nvSpPr>
        <p:spPr>
          <a:xfrm>
            <a:off x="66870" y="1619629"/>
            <a:ext cx="2903220" cy="4830377"/>
          </a:xfrm>
        </p:spPr>
        <p:txBody>
          <a:bodyPr>
            <a:normAutofit/>
          </a:bodyPr>
          <a:lstStyle/>
          <a:p>
            <a:r>
              <a:rPr lang="en-US" sz="2800" b="1" dirty="0"/>
              <a:t>Do calcs include future loads?</a:t>
            </a:r>
          </a:p>
          <a:p>
            <a:r>
              <a:rPr lang="en-US" sz="2800" b="1" dirty="0"/>
              <a:t>Reasonable calculations? </a:t>
            </a:r>
          </a:p>
          <a:p>
            <a:r>
              <a:rPr lang="en-US" sz="2800" b="1" dirty="0"/>
              <a:t>Example: project is installing gas dryers </a:t>
            </a:r>
            <a:endParaRPr lang="en-US" sz="2800" dirty="0"/>
          </a:p>
        </p:txBody>
      </p:sp>
      <p:sp>
        <p:nvSpPr>
          <p:cNvPr id="6" name="Rectangle 5">
            <a:extLst>
              <a:ext uri="{FF2B5EF4-FFF2-40B4-BE49-F238E27FC236}">
                <a16:creationId xmlns:a16="http://schemas.microsoft.com/office/drawing/2014/main" id="{1647E3A5-9178-47CC-8F11-EBFFFDF3BF33}"/>
              </a:ext>
            </a:extLst>
          </p:cNvPr>
          <p:cNvSpPr/>
          <p:nvPr/>
        </p:nvSpPr>
        <p:spPr>
          <a:xfrm>
            <a:off x="9203155" y="1938646"/>
            <a:ext cx="950495" cy="28755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FB87915-BDE3-4806-95EE-45C672FEE922}"/>
              </a:ext>
            </a:extLst>
          </p:cNvPr>
          <p:cNvSpPr/>
          <p:nvPr/>
        </p:nvSpPr>
        <p:spPr>
          <a:xfrm>
            <a:off x="5854366" y="1938646"/>
            <a:ext cx="950495" cy="28755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36195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6EDE0-212B-42EB-B09F-22EB4D82702F}"/>
              </a:ext>
            </a:extLst>
          </p:cNvPr>
          <p:cNvSpPr>
            <a:spLocks noGrp="1"/>
          </p:cNvSpPr>
          <p:nvPr>
            <p:ph type="title"/>
          </p:nvPr>
        </p:nvSpPr>
        <p:spPr>
          <a:xfrm>
            <a:off x="476693" y="279157"/>
            <a:ext cx="9743831" cy="940044"/>
          </a:xfrm>
        </p:spPr>
        <p:txBody>
          <a:bodyPr/>
          <a:lstStyle/>
          <a:p>
            <a:r>
              <a:rPr lang="en-US" dirty="0"/>
              <a:t>Electrical Capacity </a:t>
            </a:r>
          </a:p>
        </p:txBody>
      </p:sp>
      <p:pic>
        <p:nvPicPr>
          <p:cNvPr id="6" name="Picture 5">
            <a:extLst>
              <a:ext uri="{FF2B5EF4-FFF2-40B4-BE49-F238E27FC236}">
                <a16:creationId xmlns:a16="http://schemas.microsoft.com/office/drawing/2014/main" id="{A27E0C77-B241-412F-9BEC-F23567CAAA06}"/>
              </a:ext>
            </a:extLst>
          </p:cNvPr>
          <p:cNvPicPr>
            <a:picLocks noChangeAspect="1"/>
          </p:cNvPicPr>
          <p:nvPr/>
        </p:nvPicPr>
        <p:blipFill>
          <a:blip r:embed="rId3"/>
          <a:stretch>
            <a:fillRect/>
          </a:stretch>
        </p:blipFill>
        <p:spPr>
          <a:xfrm>
            <a:off x="6481187" y="60949"/>
            <a:ext cx="5630426" cy="3500164"/>
          </a:xfrm>
          <a:prstGeom prst="rect">
            <a:avLst/>
          </a:prstGeom>
          <a:ln w="57150">
            <a:solidFill>
              <a:schemeClr val="tx1"/>
            </a:solidFill>
          </a:ln>
        </p:spPr>
      </p:pic>
      <p:pic>
        <p:nvPicPr>
          <p:cNvPr id="5" name="Picture 4">
            <a:extLst>
              <a:ext uri="{FF2B5EF4-FFF2-40B4-BE49-F238E27FC236}">
                <a16:creationId xmlns:a16="http://schemas.microsoft.com/office/drawing/2014/main" id="{BA9625D6-9EAE-4EBE-8A24-C479804AFAA1}"/>
              </a:ext>
            </a:extLst>
          </p:cNvPr>
          <p:cNvPicPr>
            <a:picLocks noChangeAspect="1"/>
          </p:cNvPicPr>
          <p:nvPr/>
        </p:nvPicPr>
        <p:blipFill rotWithShape="1">
          <a:blip r:embed="rId4"/>
          <a:srcRect r="4509" b="50538"/>
          <a:stretch/>
        </p:blipFill>
        <p:spPr>
          <a:xfrm>
            <a:off x="3632364" y="3444937"/>
            <a:ext cx="8479249" cy="3193812"/>
          </a:xfrm>
          <a:prstGeom prst="rect">
            <a:avLst/>
          </a:prstGeom>
          <a:ln w="57150">
            <a:solidFill>
              <a:schemeClr val="tx1"/>
            </a:solidFill>
          </a:ln>
        </p:spPr>
      </p:pic>
      <p:sp>
        <p:nvSpPr>
          <p:cNvPr id="7" name="Content Placeholder 2">
            <a:extLst>
              <a:ext uri="{FF2B5EF4-FFF2-40B4-BE49-F238E27FC236}">
                <a16:creationId xmlns:a16="http://schemas.microsoft.com/office/drawing/2014/main" id="{5BDCBD91-1B5B-4686-8682-3746CDFAE9C6}"/>
              </a:ext>
            </a:extLst>
          </p:cNvPr>
          <p:cNvSpPr txBox="1">
            <a:spLocks/>
          </p:cNvSpPr>
          <p:nvPr/>
        </p:nvSpPr>
        <p:spPr>
          <a:xfrm>
            <a:off x="-592853" y="1460964"/>
            <a:ext cx="7315200" cy="353716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914400" lvl="2" indent="0">
              <a:buNone/>
            </a:pPr>
            <a:r>
              <a:rPr lang="en-US" dirty="0"/>
              <a:t>NOTE: The electrical power required to provide equivalent functionality of the gas-powered equipment as calculated and documented by a licensed design professional associated with the project OR specific equivalencies in ordinance. </a:t>
            </a:r>
          </a:p>
        </p:txBody>
      </p:sp>
    </p:spTree>
    <p:extLst>
      <p:ext uri="{BB962C8B-B14F-4D97-AF65-F5344CB8AC3E}">
        <p14:creationId xmlns:p14="http://schemas.microsoft.com/office/powerpoint/2010/main" val="20483998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p:txBody>
          <a:bodyPr/>
          <a:lstStyle/>
          <a:p>
            <a:r>
              <a:rPr lang="en-GB" dirty="0">
                <a:solidFill>
                  <a:schemeClr val="bg1"/>
                </a:solidFill>
              </a:rPr>
              <a:t>Building Inspection</a:t>
            </a:r>
          </a:p>
        </p:txBody>
      </p:sp>
    </p:spTree>
    <p:extLst>
      <p:ext uri="{BB962C8B-B14F-4D97-AF65-F5344CB8AC3E}">
        <p14:creationId xmlns:p14="http://schemas.microsoft.com/office/powerpoint/2010/main" val="39314279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1163684" y="279157"/>
            <a:ext cx="9743831" cy="940044"/>
          </a:xfrm>
          <a:prstGeom prst="rect">
            <a:avLst/>
          </a:prstGeom>
        </p:spPr>
        <p:txBody>
          <a:bodyPr anchor="ctr">
            <a:normAutofit/>
          </a:bodyPr>
          <a:lstStyle/>
          <a:p>
            <a:r>
              <a:rPr lang="en-US" dirty="0"/>
              <a:t>Field Verification– Performance Approach</a:t>
            </a:r>
          </a:p>
        </p:txBody>
      </p:sp>
      <p:graphicFrame>
        <p:nvGraphicFramePr>
          <p:cNvPr id="5" name="Content Placeholder 2">
            <a:extLst>
              <a:ext uri="{FF2B5EF4-FFF2-40B4-BE49-F238E27FC236}">
                <a16:creationId xmlns:a16="http://schemas.microsoft.com/office/drawing/2014/main" id="{9486C8FD-E622-4657-A4E6-2FDFFFD6670A}"/>
              </a:ext>
            </a:extLst>
          </p:cNvPr>
          <p:cNvGraphicFramePr>
            <a:graphicFrameLocks noGrp="1"/>
          </p:cNvGraphicFramePr>
          <p:nvPr>
            <p:ph idx="1"/>
            <p:extLst>
              <p:ext uri="{D42A27DB-BD31-4B8C-83A1-F6EECF244321}">
                <p14:modId xmlns:p14="http://schemas.microsoft.com/office/powerpoint/2010/main" val="2906254982"/>
              </p:ext>
            </p:extLst>
          </p:nvPr>
        </p:nvGraphicFramePr>
        <p:xfrm>
          <a:off x="1482413" y="1145784"/>
          <a:ext cx="10069315" cy="5192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15D3B474-9F45-4409-8747-2EAC153C9A78}"/>
              </a:ext>
            </a:extLst>
          </p:cNvPr>
          <p:cNvSpPr/>
          <p:nvPr/>
        </p:nvSpPr>
        <p:spPr>
          <a:xfrm>
            <a:off x="499289" y="1895122"/>
            <a:ext cx="1509048" cy="1444675"/>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9498468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1163684" y="279157"/>
            <a:ext cx="9743831" cy="940044"/>
          </a:xfrm>
          <a:prstGeom prst="rect">
            <a:avLst/>
          </a:prstGeom>
        </p:spPr>
        <p:txBody>
          <a:bodyPr anchor="ctr">
            <a:normAutofit/>
          </a:bodyPr>
          <a:lstStyle/>
          <a:p>
            <a:r>
              <a:rPr lang="en-US" dirty="0"/>
              <a:t>Field Verification– Residential Forms </a:t>
            </a:r>
          </a:p>
        </p:txBody>
      </p:sp>
      <p:graphicFrame>
        <p:nvGraphicFramePr>
          <p:cNvPr id="5" name="Content Placeholder 2">
            <a:extLst>
              <a:ext uri="{FF2B5EF4-FFF2-40B4-BE49-F238E27FC236}">
                <a16:creationId xmlns:a16="http://schemas.microsoft.com/office/drawing/2014/main" id="{9486C8FD-E622-4657-A4E6-2FDFFFD6670A}"/>
              </a:ext>
            </a:extLst>
          </p:cNvPr>
          <p:cNvGraphicFramePr>
            <a:graphicFrameLocks noGrp="1"/>
          </p:cNvGraphicFramePr>
          <p:nvPr>
            <p:ph idx="1"/>
            <p:extLst>
              <p:ext uri="{D42A27DB-BD31-4B8C-83A1-F6EECF244321}">
                <p14:modId xmlns:p14="http://schemas.microsoft.com/office/powerpoint/2010/main" val="682425484"/>
              </p:ext>
            </p:extLst>
          </p:nvPr>
        </p:nvGraphicFramePr>
        <p:xfrm>
          <a:off x="1482415" y="1085491"/>
          <a:ext cx="10424882" cy="5192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15D3B474-9F45-4409-8747-2EAC153C9A78}"/>
              </a:ext>
            </a:extLst>
          </p:cNvPr>
          <p:cNvSpPr/>
          <p:nvPr/>
        </p:nvSpPr>
        <p:spPr>
          <a:xfrm>
            <a:off x="499290" y="1834829"/>
            <a:ext cx="1562335" cy="1444675"/>
          </a:xfrm>
          <a:prstGeom prst="rect">
            <a:avLst/>
          </a:prstGeom>
          <a: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30789814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normAutofit/>
          </a:bodyPr>
          <a:lstStyle/>
          <a:p>
            <a:r>
              <a:rPr lang="en-US" dirty="0">
                <a:cs typeface="Calibri Light"/>
              </a:rPr>
              <a:t>Electric Infrastructure </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p:txBody>
          <a:bodyPr>
            <a:normAutofit/>
          </a:bodyPr>
          <a:lstStyle/>
          <a:p>
            <a:r>
              <a:rPr lang="en-US" dirty="0"/>
              <a:t> </a:t>
            </a:r>
            <a:r>
              <a:rPr lang="en-US" sz="2400" dirty="0"/>
              <a:t>Specific Appliance Exception - Prewiring</a:t>
            </a:r>
          </a:p>
          <a:p>
            <a:pPr lvl="1"/>
            <a:r>
              <a:rPr lang="en-US" dirty="0"/>
              <a:t>Visual verification of receptacles</a:t>
            </a:r>
          </a:p>
          <a:p>
            <a:pPr lvl="1"/>
            <a:r>
              <a:rPr lang="en-US" dirty="0"/>
              <a:t>Check all appliances or sampling for repeated installations</a:t>
            </a:r>
          </a:p>
          <a:p>
            <a:pPr lvl="1"/>
            <a:r>
              <a:rPr lang="en-US" dirty="0"/>
              <a:t>Raceway and panel capacity for common or multi-unit appliances</a:t>
            </a:r>
          </a:p>
          <a:p>
            <a:r>
              <a:rPr lang="en-US" sz="2400" dirty="0"/>
              <a:t>All-Electric </a:t>
            </a:r>
          </a:p>
          <a:p>
            <a:pPr lvl="1"/>
            <a:r>
              <a:rPr lang="en-US" dirty="0"/>
              <a:t>No gas meter or gas line to building</a:t>
            </a:r>
          </a:p>
          <a:p>
            <a:pPr lvl="1"/>
            <a:endParaRPr lang="en-US" dirty="0"/>
          </a:p>
        </p:txBody>
      </p:sp>
      <p:cxnSp>
        <p:nvCxnSpPr>
          <p:cNvPr id="5" name="Straight Connector 4">
            <a:extLst>
              <a:ext uri="{FF2B5EF4-FFF2-40B4-BE49-F238E27FC236}">
                <a16:creationId xmlns:a16="http://schemas.microsoft.com/office/drawing/2014/main" id="{4CCF84F3-6688-94D8-8FAB-98340579DDF6}"/>
              </a:ext>
            </a:extLst>
          </p:cNvPr>
          <p:cNvCxnSpPr/>
          <p:nvPr/>
        </p:nvCxnSpPr>
        <p:spPr>
          <a:xfrm>
            <a:off x="1115366" y="1336431"/>
            <a:ext cx="5395965" cy="0"/>
          </a:xfrm>
          <a:prstGeom prst="line">
            <a:avLst/>
          </a:prstGeom>
          <a:ln w="508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66760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p:txBody>
          <a:bodyPr/>
          <a:lstStyle/>
          <a:p>
            <a:r>
              <a:rPr lang="en-US" dirty="0">
                <a:cs typeface="Calibri Light"/>
              </a:rPr>
              <a:t>Pre-Wiring – For Any Exceptions</a:t>
            </a:r>
            <a:endParaRPr lang="en-US" dirty="0"/>
          </a:p>
        </p:txBody>
      </p:sp>
      <p:pic>
        <p:nvPicPr>
          <p:cNvPr id="9" name="Content Placeholder 8" descr="A picture containing indoor, wooden, building, small&#10;&#10;Description automatically generated">
            <a:extLst>
              <a:ext uri="{FF2B5EF4-FFF2-40B4-BE49-F238E27FC236}">
                <a16:creationId xmlns:a16="http://schemas.microsoft.com/office/drawing/2014/main" id="{F1150E43-4A69-4F88-94B6-CE3095614D7D}"/>
              </a:ext>
            </a:extLst>
          </p:cNvPr>
          <p:cNvPicPr>
            <a:picLocks noGrp="1" noChangeAspect="1"/>
          </p:cNvPicPr>
          <p:nvPr>
            <p:ph idx="1"/>
          </p:nvPr>
        </p:nvPicPr>
        <p:blipFill rotWithShape="1">
          <a:blip r:embed="rId2"/>
          <a:srcRect l="12304" t="4836"/>
          <a:stretch/>
        </p:blipFill>
        <p:spPr>
          <a:xfrm>
            <a:off x="0" y="1491916"/>
            <a:ext cx="6593306" cy="5366084"/>
          </a:xfrm>
        </p:spPr>
      </p:pic>
      <p:pic>
        <p:nvPicPr>
          <p:cNvPr id="11" name="Picture 10" descr="A picture containing indoor, small, white, sitting&#10;&#10;Description automatically generated">
            <a:extLst>
              <a:ext uri="{FF2B5EF4-FFF2-40B4-BE49-F238E27FC236}">
                <a16:creationId xmlns:a16="http://schemas.microsoft.com/office/drawing/2014/main" id="{48A1142C-BE2B-402C-AF77-9791B1B42C88}"/>
              </a:ext>
            </a:extLst>
          </p:cNvPr>
          <p:cNvPicPr>
            <a:picLocks noChangeAspect="1"/>
          </p:cNvPicPr>
          <p:nvPr/>
        </p:nvPicPr>
        <p:blipFill rotWithShape="1">
          <a:blip r:embed="rId3"/>
          <a:srcRect l="-8602" r="22369"/>
          <a:stretch/>
        </p:blipFill>
        <p:spPr>
          <a:xfrm>
            <a:off x="6022221" y="1491916"/>
            <a:ext cx="6169779" cy="5366084"/>
          </a:xfrm>
          <a:prstGeom prst="rect">
            <a:avLst/>
          </a:prstGeom>
        </p:spPr>
      </p:pic>
      <p:cxnSp>
        <p:nvCxnSpPr>
          <p:cNvPr id="13" name="Straight Arrow Connector 12">
            <a:extLst>
              <a:ext uri="{FF2B5EF4-FFF2-40B4-BE49-F238E27FC236}">
                <a16:creationId xmlns:a16="http://schemas.microsoft.com/office/drawing/2014/main" id="{CF47F801-DABB-497E-9A61-04F288BAF1DC}"/>
              </a:ext>
            </a:extLst>
          </p:cNvPr>
          <p:cNvCxnSpPr>
            <a:cxnSpLocks/>
          </p:cNvCxnSpPr>
          <p:nvPr/>
        </p:nvCxnSpPr>
        <p:spPr>
          <a:xfrm>
            <a:off x="9497291" y="4426527"/>
            <a:ext cx="801741" cy="1444884"/>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5627331-B8EF-4C9C-A58E-C39EF56E835B}"/>
              </a:ext>
            </a:extLst>
          </p:cNvPr>
          <p:cNvCxnSpPr>
            <a:cxnSpLocks/>
          </p:cNvCxnSpPr>
          <p:nvPr/>
        </p:nvCxnSpPr>
        <p:spPr>
          <a:xfrm flipV="1">
            <a:off x="2594016" y="5366084"/>
            <a:ext cx="1400468" cy="1026694"/>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8F828950-0BF4-44E5-87E1-645E7D33B196}"/>
              </a:ext>
            </a:extLst>
          </p:cNvPr>
          <p:cNvSpPr/>
          <p:nvPr/>
        </p:nvSpPr>
        <p:spPr>
          <a:xfrm>
            <a:off x="1892968" y="5879431"/>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862DB112-6606-4940-8D45-5A9365E2EBB3}"/>
              </a:ext>
            </a:extLst>
          </p:cNvPr>
          <p:cNvSpPr/>
          <p:nvPr/>
        </p:nvSpPr>
        <p:spPr>
          <a:xfrm>
            <a:off x="3745830" y="4716380"/>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2B4AD956-F96B-485D-A622-DD27215D8C9A}"/>
              </a:ext>
            </a:extLst>
          </p:cNvPr>
          <p:cNvSpPr/>
          <p:nvPr/>
        </p:nvSpPr>
        <p:spPr>
          <a:xfrm>
            <a:off x="8704171" y="3507208"/>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AAFC073-B446-4510-BCFD-319DCAFAED75}"/>
              </a:ext>
            </a:extLst>
          </p:cNvPr>
          <p:cNvSpPr/>
          <p:nvPr/>
        </p:nvSpPr>
        <p:spPr>
          <a:xfrm>
            <a:off x="10101786" y="5743985"/>
            <a:ext cx="1122948" cy="10266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F11C324-8986-46C6-A483-AA8150A93BB4}"/>
              </a:ext>
            </a:extLst>
          </p:cNvPr>
          <p:cNvSpPr txBox="1"/>
          <p:nvPr/>
        </p:nvSpPr>
        <p:spPr>
          <a:xfrm>
            <a:off x="-19049" y="1479190"/>
            <a:ext cx="12211050" cy="523220"/>
          </a:xfrm>
          <a:prstGeom prst="rect">
            <a:avLst/>
          </a:prstGeom>
          <a:solidFill>
            <a:schemeClr val="bg1"/>
          </a:solidFill>
        </p:spPr>
        <p:txBody>
          <a:bodyPr wrap="square" rtlCol="0">
            <a:spAutoFit/>
          </a:bodyPr>
          <a:lstStyle/>
          <a:p>
            <a:r>
              <a:rPr lang="en-US" sz="2800" dirty="0"/>
              <a:t>MUST BE verified at rough inspection                    At final make sure it is not covered </a:t>
            </a:r>
          </a:p>
        </p:txBody>
      </p:sp>
      <p:sp>
        <p:nvSpPr>
          <p:cNvPr id="14" name="TextBox 13">
            <a:extLst>
              <a:ext uri="{FF2B5EF4-FFF2-40B4-BE49-F238E27FC236}">
                <a16:creationId xmlns:a16="http://schemas.microsoft.com/office/drawing/2014/main" id="{68C6A8EE-6867-43A9-B381-F5A6074CF2D1}"/>
              </a:ext>
            </a:extLst>
          </p:cNvPr>
          <p:cNvSpPr txBox="1"/>
          <p:nvPr/>
        </p:nvSpPr>
        <p:spPr>
          <a:xfrm>
            <a:off x="5192732" y="5578869"/>
            <a:ext cx="4551259" cy="523220"/>
          </a:xfrm>
          <a:prstGeom prst="rect">
            <a:avLst/>
          </a:prstGeom>
          <a:solidFill>
            <a:schemeClr val="bg1"/>
          </a:solidFill>
        </p:spPr>
        <p:txBody>
          <a:bodyPr wrap="square" rtlCol="0">
            <a:spAutoFit/>
          </a:bodyPr>
          <a:lstStyle/>
          <a:p>
            <a:r>
              <a:rPr lang="en-US" sz="2800" dirty="0"/>
              <a:t>Outlet within 3 ft of gas line</a:t>
            </a:r>
          </a:p>
        </p:txBody>
      </p:sp>
    </p:spTree>
    <p:extLst>
      <p:ext uri="{BB962C8B-B14F-4D97-AF65-F5344CB8AC3E}">
        <p14:creationId xmlns:p14="http://schemas.microsoft.com/office/powerpoint/2010/main" val="909651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4"/>
        <p:cNvGrpSpPr/>
        <p:nvPr/>
      </p:nvGrpSpPr>
      <p:grpSpPr>
        <a:xfrm>
          <a:off x="0" y="0"/>
          <a:ext cx="0" cy="0"/>
          <a:chOff x="0" y="0"/>
          <a:chExt cx="0" cy="0"/>
        </a:xfrm>
      </p:grpSpPr>
      <p:pic>
        <p:nvPicPr>
          <p:cNvPr id="106" name="Google Shape;106;p5"/>
          <p:cNvPicPr preferRelativeResize="0"/>
          <p:nvPr/>
        </p:nvPicPr>
        <p:blipFill rotWithShape="1">
          <a:blip r:embed="rId3"/>
          <a:srcRect r="15627" b="-1"/>
          <a:stretch/>
        </p:blipFill>
        <p:spPr>
          <a:xfrm>
            <a:off x="3523488" y="10"/>
            <a:ext cx="8668512" cy="6857990"/>
          </a:xfrm>
          <a:prstGeom prst="rect">
            <a:avLst/>
          </a:prstGeom>
          <a:noFill/>
        </p:spPr>
      </p:pic>
      <p:sp>
        <p:nvSpPr>
          <p:cNvPr id="105" name="Google Shape;105;p5"/>
          <p:cNvSpPr txBox="1">
            <a:spLocks noGrp="1"/>
          </p:cNvSpPr>
          <p:nvPr>
            <p:ph type="title"/>
          </p:nvPr>
        </p:nvSpPr>
        <p:spPr>
          <a:xfrm>
            <a:off x="477981" y="1122363"/>
            <a:ext cx="4023360" cy="3204134"/>
          </a:xfrm>
          <a:prstGeom prst="rect">
            <a:avLst/>
          </a:prstGeom>
        </p:spPr>
        <p:txBody>
          <a:bodyPr spcFirstLastPara="1" vert="horz" lIns="91440" tIns="45720" rIns="91440" bIns="45720" rtlCol="0" anchor="b" anchorCtr="0">
            <a:normAutofit/>
          </a:bodyPr>
          <a:lstStyle/>
          <a:p>
            <a:pPr marL="0" lvl="0" indent="0">
              <a:spcAft>
                <a:spcPts val="0"/>
              </a:spcAft>
              <a:buClr>
                <a:schemeClr val="lt1"/>
              </a:buClr>
              <a:buSzPts val="5400"/>
            </a:pPr>
            <a:r>
              <a:rPr lang="en-US" sz="4800"/>
              <a:t>Introduction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ACD98-5099-476C-B283-820BDA754520}"/>
              </a:ext>
            </a:extLst>
          </p:cNvPr>
          <p:cNvSpPr>
            <a:spLocks noGrp="1"/>
          </p:cNvSpPr>
          <p:nvPr>
            <p:ph type="title"/>
          </p:nvPr>
        </p:nvSpPr>
        <p:spPr>
          <a:xfrm>
            <a:off x="358464" y="396115"/>
            <a:ext cx="11759108" cy="940044"/>
          </a:xfrm>
        </p:spPr>
        <p:txBody>
          <a:bodyPr>
            <a:normAutofit/>
          </a:bodyPr>
          <a:lstStyle/>
          <a:p>
            <a:r>
              <a:rPr lang="en-US" dirty="0">
                <a:cs typeface="Calibri Light"/>
              </a:rPr>
              <a:t>Electric-Ready- Any Exceptions </a:t>
            </a:r>
            <a:endParaRPr lang="en-US" dirty="0"/>
          </a:p>
        </p:txBody>
      </p:sp>
      <p:sp>
        <p:nvSpPr>
          <p:cNvPr id="3" name="Content Placeholder 2">
            <a:extLst>
              <a:ext uri="{FF2B5EF4-FFF2-40B4-BE49-F238E27FC236}">
                <a16:creationId xmlns:a16="http://schemas.microsoft.com/office/drawing/2014/main" id="{4D1D3C4E-ED0F-4025-9BCE-E9C944039E86}"/>
              </a:ext>
            </a:extLst>
          </p:cNvPr>
          <p:cNvSpPr>
            <a:spLocks noGrp="1"/>
          </p:cNvSpPr>
          <p:nvPr>
            <p:ph idx="1"/>
          </p:nvPr>
        </p:nvSpPr>
        <p:spPr>
          <a:xfrm>
            <a:off x="432892" y="1811722"/>
            <a:ext cx="4564410" cy="4998256"/>
          </a:xfrm>
        </p:spPr>
        <p:txBody>
          <a:bodyPr>
            <a:normAutofit/>
          </a:bodyPr>
          <a:lstStyle/>
          <a:p>
            <a:r>
              <a:rPr lang="en-US" b="1" dirty="0"/>
              <a:t>All Other: </a:t>
            </a:r>
            <a:r>
              <a:rPr lang="en-US" dirty="0"/>
              <a:t>Designated Raceway + equivalent panel capacity</a:t>
            </a:r>
          </a:p>
          <a:p>
            <a:r>
              <a:rPr lang="en-US" dirty="0"/>
              <a:t>Does this match the plans? </a:t>
            </a:r>
          </a:p>
          <a:p>
            <a:pPr lvl="1"/>
            <a:r>
              <a:rPr lang="en-US" dirty="0"/>
              <a:t>Calculation and loads verified at Plan Review</a:t>
            </a:r>
          </a:p>
        </p:txBody>
      </p:sp>
      <p:pic>
        <p:nvPicPr>
          <p:cNvPr id="2050" name="Picture 2" descr="Image result for commercial electric panel">
            <a:extLst>
              <a:ext uri="{FF2B5EF4-FFF2-40B4-BE49-F238E27FC236}">
                <a16:creationId xmlns:a16="http://schemas.microsoft.com/office/drawing/2014/main" id="{54F8D962-3F52-40BB-8605-1AE84F0C53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3423" y="13253"/>
            <a:ext cx="4738577" cy="6335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7635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49F10-2AC1-45FD-94E5-6D704EC498B8}"/>
              </a:ext>
            </a:extLst>
          </p:cNvPr>
          <p:cNvSpPr>
            <a:spLocks noGrp="1"/>
          </p:cNvSpPr>
          <p:nvPr>
            <p:ph type="title"/>
          </p:nvPr>
        </p:nvSpPr>
        <p:spPr/>
        <p:txBody>
          <a:bodyPr/>
          <a:lstStyle/>
          <a:p>
            <a:r>
              <a:rPr lang="en-US" dirty="0">
                <a:solidFill>
                  <a:schemeClr val="bg1"/>
                </a:solidFill>
                <a:cs typeface="Calibri Light"/>
              </a:rPr>
              <a:t>Exercise- Plan Set Review</a:t>
            </a:r>
            <a:endParaRPr lang="en-US" dirty="0">
              <a:solidFill>
                <a:schemeClr val="bg1"/>
              </a:solidFill>
            </a:endParaRPr>
          </a:p>
        </p:txBody>
      </p:sp>
      <p:sp>
        <p:nvSpPr>
          <p:cNvPr id="3" name="Content Placeholder 1">
            <a:extLst>
              <a:ext uri="{FF2B5EF4-FFF2-40B4-BE49-F238E27FC236}">
                <a16:creationId xmlns:a16="http://schemas.microsoft.com/office/drawing/2014/main" id="{48DA817A-55E8-4001-8F5C-C18AA9272F75}"/>
              </a:ext>
            </a:extLst>
          </p:cNvPr>
          <p:cNvSpPr txBox="1">
            <a:spLocks/>
          </p:cNvSpPr>
          <p:nvPr/>
        </p:nvSpPr>
        <p:spPr>
          <a:xfrm>
            <a:off x="7676147" y="4589401"/>
            <a:ext cx="3657600" cy="2289331"/>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spcAft>
                <a:spcPts val="400"/>
              </a:spcAft>
              <a:buFont typeface="Wingdings" charset="2"/>
              <a:buNone/>
              <a:defRPr sz="3200" kern="1200">
                <a:solidFill>
                  <a:schemeClr val="bg1"/>
                </a:solidFill>
                <a:latin typeface="+mn-lt"/>
                <a:ea typeface="+mn-ea"/>
                <a:cs typeface="+mn-cs"/>
              </a:defRPr>
            </a:lvl1pPr>
            <a:lvl2pPr marL="457200" indent="0" algn="l" defTabSz="914400" rtl="0" eaLnBrk="1" latinLnBrk="0" hangingPunct="1">
              <a:lnSpc>
                <a:spcPct val="100000"/>
              </a:lnSpc>
              <a:spcBef>
                <a:spcPts val="500"/>
              </a:spcBef>
              <a:spcAft>
                <a:spcPts val="400"/>
              </a:spcAft>
              <a:buFont typeface="Wingdings" charset="2"/>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500"/>
              </a:spcBef>
              <a:spcAft>
                <a:spcPts val="400"/>
              </a:spcAft>
              <a:buFont typeface="Wingdings" charset="2"/>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500"/>
              </a:spcBef>
              <a:spcAft>
                <a:spcPts val="400"/>
              </a:spcAft>
              <a:buFont typeface="Wingdings" charset="2"/>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500"/>
              </a:spcBef>
              <a:spcAft>
                <a:spcPts val="400"/>
              </a:spcAft>
              <a:buFont typeface="Wingdings" charset="2"/>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kern="1200">
                <a:solidFill>
                  <a:schemeClr val="tx1">
                    <a:tint val="75000"/>
                  </a:schemeClr>
                </a:solidFill>
                <a:latin typeface="+mn-lt"/>
                <a:ea typeface="+mn-ea"/>
                <a:cs typeface="+mn-cs"/>
              </a:defRPr>
            </a:lvl9pPr>
          </a:lstStyle>
          <a:p>
            <a:r>
              <a:rPr lang="en-US" sz="1800" dirty="0"/>
              <a:t>You will be unmuted for interactive exercise. </a:t>
            </a:r>
          </a:p>
          <a:p>
            <a:r>
              <a:rPr lang="en-US" sz="1800" dirty="0"/>
              <a:t>Please mute yourselves when you are not talking. </a:t>
            </a:r>
          </a:p>
          <a:p>
            <a:r>
              <a:rPr lang="en-US" sz="1800" dirty="0">
                <a:solidFill>
                  <a:schemeClr val="tx1"/>
                </a:solidFill>
              </a:rPr>
              <a:t> </a:t>
            </a:r>
          </a:p>
        </p:txBody>
      </p:sp>
    </p:spTree>
    <p:extLst>
      <p:ext uri="{BB962C8B-B14F-4D97-AF65-F5344CB8AC3E}">
        <p14:creationId xmlns:p14="http://schemas.microsoft.com/office/powerpoint/2010/main" val="41217032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4C3CC7-2C3B-4B1A-B5C1-08AB574725A6}"/>
              </a:ext>
            </a:extLst>
          </p:cNvPr>
          <p:cNvSpPr>
            <a:spLocks noGrp="1"/>
          </p:cNvSpPr>
          <p:nvPr>
            <p:ph type="title"/>
          </p:nvPr>
        </p:nvSpPr>
        <p:spPr>
          <a:xfrm>
            <a:off x="838200" y="279157"/>
            <a:ext cx="9743831" cy="940044"/>
          </a:xfrm>
        </p:spPr>
        <p:txBody>
          <a:bodyPr/>
          <a:lstStyle/>
          <a:p>
            <a:r>
              <a:rPr lang="en-US" dirty="0"/>
              <a:t>Exercise</a:t>
            </a:r>
          </a:p>
        </p:txBody>
      </p:sp>
      <p:sp>
        <p:nvSpPr>
          <p:cNvPr id="2" name="Content Placeholder 1">
            <a:extLst>
              <a:ext uri="{FF2B5EF4-FFF2-40B4-BE49-F238E27FC236}">
                <a16:creationId xmlns:a16="http://schemas.microsoft.com/office/drawing/2014/main" id="{48DA817A-55E8-4001-8F5C-C18AA9272F75}"/>
              </a:ext>
            </a:extLst>
          </p:cNvPr>
          <p:cNvSpPr>
            <a:spLocks noGrp="1"/>
          </p:cNvSpPr>
          <p:nvPr>
            <p:ph type="body" idx="1"/>
          </p:nvPr>
        </p:nvSpPr>
        <p:spPr>
          <a:xfrm>
            <a:off x="838201" y="1494510"/>
            <a:ext cx="9475380" cy="4575692"/>
          </a:xfrm>
        </p:spPr>
        <p:txBody>
          <a:bodyPr>
            <a:normAutofit fontScale="92500" lnSpcReduction="10000"/>
          </a:bodyPr>
          <a:lstStyle/>
          <a:p>
            <a:pPr marL="0" indent="0">
              <a:buNone/>
            </a:pPr>
            <a:r>
              <a:rPr lang="en-US" dirty="0"/>
              <a:t>Review </a:t>
            </a:r>
            <a:r>
              <a:rPr lang="en-US" dirty="0">
                <a:solidFill>
                  <a:srgbClr val="00B0F0"/>
                </a:solidFill>
              </a:rPr>
              <a:t>[Multifamily Residential Plan Set and Non Residential] </a:t>
            </a:r>
            <a:r>
              <a:rPr lang="en-US" dirty="0"/>
              <a:t>Plan Set for Compliance </a:t>
            </a:r>
          </a:p>
          <a:p>
            <a:pPr marL="514350" indent="-514350">
              <a:buFont typeface="+mj-lt"/>
              <a:buAutoNum type="arabicPeriod"/>
            </a:pPr>
            <a:r>
              <a:rPr lang="en-US" dirty="0"/>
              <a:t>Review Code</a:t>
            </a:r>
          </a:p>
          <a:p>
            <a:pPr marL="514350" indent="-514350">
              <a:buFont typeface="+mj-lt"/>
              <a:buAutoNum type="arabicPeriod"/>
            </a:pPr>
            <a:r>
              <a:rPr lang="en-US" dirty="0"/>
              <a:t>Look at Checklist and Plans together to verify compliance</a:t>
            </a:r>
          </a:p>
          <a:p>
            <a:pPr marL="514350" indent="-514350">
              <a:buFont typeface="+mj-lt"/>
              <a:buAutoNum type="arabicPeriod"/>
            </a:pPr>
            <a:r>
              <a:rPr lang="en-US" dirty="0"/>
              <a:t>Discuss Field Verification</a:t>
            </a:r>
          </a:p>
          <a:p>
            <a:pPr marL="0" indent="0">
              <a:buNone/>
            </a:pPr>
            <a:r>
              <a:rPr lang="en-US" sz="1800" b="1" dirty="0"/>
              <a:t>Preparation: </a:t>
            </a:r>
            <a:r>
              <a:rPr lang="en-US" sz="1800" dirty="0"/>
              <a:t>Can you look at the ppt presentation AND the checklist simultaneously?  The checklist can be a hard copy.</a:t>
            </a:r>
          </a:p>
          <a:p>
            <a:pPr marL="0" indent="0">
              <a:buNone/>
            </a:pPr>
            <a:r>
              <a:rPr lang="en-US" sz="1800" b="1" dirty="0"/>
              <a:t>Note: </a:t>
            </a:r>
            <a:r>
              <a:rPr lang="en-US" sz="1800" dirty="0"/>
              <a:t>The checklist are empty for you to use.  These will be submitted by application and there could be discrepancies between this submission and the plans- so use both! </a:t>
            </a:r>
          </a:p>
        </p:txBody>
      </p:sp>
    </p:spTree>
    <p:extLst>
      <p:ext uri="{BB962C8B-B14F-4D97-AF65-F5344CB8AC3E}">
        <p14:creationId xmlns:p14="http://schemas.microsoft.com/office/powerpoint/2010/main" val="20394183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634" y="932688"/>
            <a:ext cx="2869473" cy="3292230"/>
          </a:xfrm>
        </p:spPr>
        <p:txBody>
          <a:bodyPr>
            <a:normAutofit fontScale="90000"/>
          </a:bodyPr>
          <a:lstStyle/>
          <a:p>
            <a:r>
              <a:rPr lang="en-US" dirty="0"/>
              <a:t>DRAFT </a:t>
            </a:r>
            <a:br>
              <a:rPr lang="en-US" dirty="0"/>
            </a:br>
            <a:r>
              <a:rPr lang="en-US" dirty="0"/>
              <a:t>Template Checklists </a:t>
            </a:r>
            <a:br>
              <a:rPr lang="en-US" dirty="0"/>
            </a:br>
            <a:r>
              <a:rPr lang="en-US" dirty="0">
                <a:solidFill>
                  <a:srgbClr val="00B0F0"/>
                </a:solidFill>
              </a:rPr>
              <a:t>[Insert image of AHJ Checklist]</a:t>
            </a:r>
            <a:endParaRPr lang="en-US" dirty="0"/>
          </a:p>
        </p:txBody>
      </p:sp>
      <p:pic>
        <p:nvPicPr>
          <p:cNvPr id="7" name="Picture 6">
            <a:extLst>
              <a:ext uri="{FF2B5EF4-FFF2-40B4-BE49-F238E27FC236}">
                <a16:creationId xmlns:a16="http://schemas.microsoft.com/office/drawing/2014/main" id="{85A532DE-B571-C690-81F3-1207239079DD}"/>
              </a:ext>
            </a:extLst>
          </p:cNvPr>
          <p:cNvPicPr>
            <a:picLocks noChangeAspect="1"/>
          </p:cNvPicPr>
          <p:nvPr/>
        </p:nvPicPr>
        <p:blipFill>
          <a:blip r:embed="rId2"/>
          <a:stretch>
            <a:fillRect/>
          </a:stretch>
        </p:blipFill>
        <p:spPr>
          <a:xfrm>
            <a:off x="3396124" y="542260"/>
            <a:ext cx="8767398" cy="5648228"/>
          </a:xfrm>
          <a:prstGeom prst="rect">
            <a:avLst/>
          </a:prstGeom>
        </p:spPr>
      </p:pic>
    </p:spTree>
    <p:extLst>
      <p:ext uri="{BB962C8B-B14F-4D97-AF65-F5344CB8AC3E}">
        <p14:creationId xmlns:p14="http://schemas.microsoft.com/office/powerpoint/2010/main" val="30957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466061" y="283458"/>
            <a:ext cx="9743831" cy="940044"/>
          </a:xfrm>
          <a:prstGeom prst="rect">
            <a:avLst/>
          </a:prstGeom>
          <a:noFill/>
        </p:spPr>
        <p:txBody>
          <a:bodyPr anchor="ctr">
            <a:normAutofit/>
          </a:bodyPr>
          <a:lstStyle/>
          <a:p>
            <a:r>
              <a:rPr lang="en-US" sz="3400" dirty="0"/>
              <a:t>Residential and Nonresidential</a:t>
            </a:r>
            <a:br>
              <a:rPr lang="en-US" sz="3400" dirty="0"/>
            </a:br>
            <a:r>
              <a:rPr lang="en-US" sz="2000" dirty="0">
                <a:solidFill>
                  <a:srgbClr val="00B0F0"/>
                </a:solidFill>
              </a:rPr>
              <a:t>(Ordinance </a:t>
            </a:r>
            <a:r>
              <a:rPr lang="en-US" sz="2000" dirty="0" err="1">
                <a:solidFill>
                  <a:srgbClr val="00B0F0"/>
                </a:solidFill>
              </a:rPr>
              <a:t>No.XXX</a:t>
            </a:r>
            <a:r>
              <a:rPr lang="en-US" sz="2000" dirty="0">
                <a:solidFill>
                  <a:srgbClr val="00B0F0"/>
                </a:solidFill>
              </a:rPr>
              <a:t>)</a:t>
            </a:r>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2739520296"/>
              </p:ext>
            </p:extLst>
          </p:nvPr>
        </p:nvGraphicFramePr>
        <p:xfrm>
          <a:off x="4465674" y="1105787"/>
          <a:ext cx="7474689" cy="4412511"/>
        </p:xfrm>
        <a:graphic>
          <a:graphicData uri="http://schemas.openxmlformats.org/drawingml/2006/table">
            <a:tbl>
              <a:tblPr firstRow="1" bandRow="1">
                <a:tableStyleId>{9D7B26C5-4107-4FEC-AEDC-1716B250A1EF}</a:tableStyleId>
              </a:tblPr>
              <a:tblGrid>
                <a:gridCol w="2279870">
                  <a:extLst>
                    <a:ext uri="{9D8B030D-6E8A-4147-A177-3AD203B41FA5}">
                      <a16:colId xmlns:a16="http://schemas.microsoft.com/office/drawing/2014/main" val="516286975"/>
                    </a:ext>
                  </a:extLst>
                </a:gridCol>
                <a:gridCol w="5194819">
                  <a:extLst>
                    <a:ext uri="{9D8B030D-6E8A-4147-A177-3AD203B41FA5}">
                      <a16:colId xmlns:a16="http://schemas.microsoft.com/office/drawing/2014/main" val="2051243670"/>
                    </a:ext>
                  </a:extLst>
                </a:gridCol>
              </a:tblGrid>
              <a:tr h="538808">
                <a:tc>
                  <a:txBody>
                    <a:bodyPr/>
                    <a:lstStyle/>
                    <a:p>
                      <a:r>
                        <a:rPr lang="en-US" sz="2200" dirty="0"/>
                        <a:t>Building Type </a:t>
                      </a:r>
                    </a:p>
                  </a:txBody>
                  <a:tcPr marL="81937" marR="81937" marT="40968" marB="40968"/>
                </a:tc>
                <a:tc>
                  <a:txBody>
                    <a:bodyPr/>
                    <a:lstStyle/>
                    <a:p>
                      <a:r>
                        <a:rPr lang="en-US" sz="2200"/>
                        <a:t>Performance Path</a:t>
                      </a:r>
                    </a:p>
                  </a:txBody>
                  <a:tcPr marL="81937" marR="81937" marT="40968" marB="40968"/>
                </a:tc>
                <a:extLst>
                  <a:ext uri="{0D108BD9-81ED-4DB2-BD59-A6C34878D82A}">
                    <a16:rowId xmlns:a16="http://schemas.microsoft.com/office/drawing/2014/main" val="2816365053"/>
                  </a:ext>
                </a:extLst>
              </a:tr>
              <a:tr h="1150541">
                <a:tc>
                  <a:txBody>
                    <a:bodyPr/>
                    <a:lstStyle/>
                    <a:p>
                      <a:r>
                        <a:rPr lang="en-US" sz="2200" dirty="0"/>
                        <a:t>All-Electric </a:t>
                      </a:r>
                    </a:p>
                  </a:txBody>
                  <a:tcPr marL="81937" marR="81937" marT="40968" marB="40968"/>
                </a:tc>
                <a:tc>
                  <a:txBody>
                    <a:bodyPr/>
                    <a:lstStyle/>
                    <a:p>
                      <a:r>
                        <a:rPr lang="en-US" sz="2200" dirty="0"/>
                        <a:t>Proposed/ Built home is all-electric and meets budget in energy code</a:t>
                      </a:r>
                    </a:p>
                    <a:p>
                      <a:r>
                        <a:rPr lang="en-US" sz="2200" dirty="0"/>
                        <a:t>No gas infrastructure installed in building</a:t>
                      </a:r>
                    </a:p>
                  </a:txBody>
                  <a:tcPr marL="81937" marR="81937" marT="40968" marB="40968"/>
                </a:tc>
                <a:extLst>
                  <a:ext uri="{0D108BD9-81ED-4DB2-BD59-A6C34878D82A}">
                    <a16:rowId xmlns:a16="http://schemas.microsoft.com/office/drawing/2014/main" val="2599300863"/>
                  </a:ext>
                </a:extLst>
              </a:tr>
              <a:tr h="2723162">
                <a:tc>
                  <a:txBody>
                    <a:bodyPr/>
                    <a:lstStyle/>
                    <a:p>
                      <a:endParaRPr lang="en-US" sz="2200" dirty="0"/>
                    </a:p>
                  </a:txBody>
                  <a:tcPr marL="81937" marR="81937" marT="40968" marB="40968"/>
                </a:tc>
                <a:tc>
                  <a:txBody>
                    <a:bodyPr/>
                    <a:lstStyle/>
                    <a:p>
                      <a:endParaRPr lang="en-US" sz="2200" dirty="0">
                        <a:solidFill>
                          <a:schemeClr val="tx1"/>
                        </a:solidFill>
                      </a:endParaRPr>
                    </a:p>
                  </a:txBody>
                  <a:tcPr marL="81937" marR="81937" marT="40968" marB="40968"/>
                </a:tc>
                <a:extLst>
                  <a:ext uri="{0D108BD9-81ED-4DB2-BD59-A6C34878D82A}">
                    <a16:rowId xmlns:a16="http://schemas.microsoft.com/office/drawing/2014/main" val="1454137577"/>
                  </a:ext>
                </a:extLst>
              </a:tr>
            </a:tbl>
          </a:graphicData>
        </a:graphic>
      </p:graphicFrame>
      <p:sp>
        <p:nvSpPr>
          <p:cNvPr id="3" name="TextBox 2">
            <a:extLst>
              <a:ext uri="{FF2B5EF4-FFF2-40B4-BE49-F238E27FC236}">
                <a16:creationId xmlns:a16="http://schemas.microsoft.com/office/drawing/2014/main" id="{DE1373E7-A370-449B-9640-CF0476C3C847}"/>
              </a:ext>
            </a:extLst>
          </p:cNvPr>
          <p:cNvSpPr txBox="1"/>
          <p:nvPr/>
        </p:nvSpPr>
        <p:spPr>
          <a:xfrm flipH="1">
            <a:off x="4184470" y="5530051"/>
            <a:ext cx="8037095" cy="646331"/>
          </a:xfrm>
          <a:prstGeom prst="rect">
            <a:avLst/>
          </a:prstGeom>
          <a:noFill/>
        </p:spPr>
        <p:txBody>
          <a:bodyPr wrap="square" rtlCol="0">
            <a:spAutoFit/>
          </a:bodyPr>
          <a:lstStyle/>
          <a:p>
            <a:r>
              <a:rPr lang="en-US" dirty="0"/>
              <a:t>Note: Prescriptive path may be more common in nonresidential buildings but reach codes will require performance approach to quantify compliance margin.</a:t>
            </a:r>
          </a:p>
        </p:txBody>
      </p:sp>
    </p:spTree>
    <p:extLst>
      <p:ext uri="{BB962C8B-B14F-4D97-AF65-F5344CB8AC3E}">
        <p14:creationId xmlns:p14="http://schemas.microsoft.com/office/powerpoint/2010/main" val="3391800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428194"/>
            <a:ext cx="2869473" cy="2017294"/>
          </a:xfrm>
          <a:prstGeom prst="rect">
            <a:avLst/>
          </a:prstGeom>
        </p:spPr>
        <p:txBody>
          <a:bodyPr anchor="ctr">
            <a:noAutofit/>
          </a:bodyPr>
          <a:lstStyle/>
          <a:p>
            <a:r>
              <a:rPr lang="en-US" sz="3200" dirty="0"/>
              <a:t>Residential </a:t>
            </a:r>
            <a:br>
              <a:rPr lang="en-US" sz="3200" dirty="0"/>
            </a:br>
            <a:r>
              <a:rPr lang="en-US" sz="1800" dirty="0">
                <a:solidFill>
                  <a:srgbClr val="00B0F0"/>
                </a:solidFill>
              </a:rPr>
              <a:t>(Ordinance </a:t>
            </a:r>
            <a:r>
              <a:rPr lang="en-US" sz="1800" dirty="0" err="1">
                <a:solidFill>
                  <a:srgbClr val="00B0F0"/>
                </a:solidFill>
              </a:rPr>
              <a:t>No.XXX</a:t>
            </a:r>
            <a:r>
              <a:rPr lang="en-US" sz="1800" dirty="0">
                <a:solidFill>
                  <a:srgbClr val="00B0F0"/>
                </a:solidFill>
              </a:rPr>
              <a:t>)</a:t>
            </a:r>
            <a:endParaRPr lang="en-US" sz="2800" dirty="0"/>
          </a:p>
        </p:txBody>
      </p:sp>
      <p:sp>
        <p:nvSpPr>
          <p:cNvPr id="5" name="Content Placeholder 4">
            <a:extLst>
              <a:ext uri="{FF2B5EF4-FFF2-40B4-BE49-F238E27FC236}">
                <a16:creationId xmlns:a16="http://schemas.microsoft.com/office/drawing/2014/main" id="{672CA93D-9CBF-4BF2-AD4E-F4F77407F44D}"/>
              </a:ext>
            </a:extLst>
          </p:cNvPr>
          <p:cNvSpPr>
            <a:spLocks noGrp="1"/>
          </p:cNvSpPr>
          <p:nvPr>
            <p:ph idx="1"/>
          </p:nvPr>
        </p:nvSpPr>
        <p:spPr>
          <a:xfrm>
            <a:off x="89409" y="2706624"/>
            <a:ext cx="3072892" cy="3968496"/>
          </a:xfrm>
        </p:spPr>
        <p:txBody>
          <a:bodyPr>
            <a:normAutofit/>
          </a:bodyPr>
          <a:lstStyle/>
          <a:p>
            <a:r>
              <a:rPr lang="en-US" sz="2400" dirty="0">
                <a:solidFill>
                  <a:schemeClr val="bg1"/>
                </a:solidFill>
              </a:rPr>
              <a:t>All-electric or exception?</a:t>
            </a:r>
          </a:p>
          <a:p>
            <a:r>
              <a:rPr lang="en-US" sz="2400" dirty="0">
                <a:solidFill>
                  <a:schemeClr val="bg1"/>
                </a:solidFill>
              </a:rPr>
              <a:t>Plan Review</a:t>
            </a:r>
          </a:p>
          <a:p>
            <a:pPr lvl="1"/>
            <a:r>
              <a:rPr lang="en-US" sz="2400" dirty="0">
                <a:solidFill>
                  <a:schemeClr val="bg1"/>
                </a:solidFill>
              </a:rPr>
              <a:t>For fuel type? </a:t>
            </a:r>
          </a:p>
          <a:p>
            <a:r>
              <a:rPr lang="en-US" sz="2400" dirty="0">
                <a:solidFill>
                  <a:schemeClr val="bg1"/>
                </a:solidFill>
              </a:rPr>
              <a:t>Inspection </a:t>
            </a:r>
          </a:p>
          <a:p>
            <a:pPr lvl="1"/>
            <a:r>
              <a:rPr lang="en-US" sz="2400" dirty="0">
                <a:solidFill>
                  <a:schemeClr val="bg1"/>
                </a:solidFill>
              </a:rPr>
              <a:t>Discuss </a:t>
            </a:r>
          </a:p>
          <a:p>
            <a:pPr marL="457200" lvl="1" indent="0">
              <a:buNone/>
            </a:pPr>
            <a:endParaRPr lang="en-US" sz="2400" dirty="0">
              <a:solidFill>
                <a:schemeClr val="bg1"/>
              </a:solidFill>
            </a:endParaRPr>
          </a:p>
          <a:p>
            <a:endParaRPr lang="en-US" sz="2400" dirty="0">
              <a:solidFill>
                <a:schemeClr val="bg1"/>
              </a:solidFill>
            </a:endParaRPr>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367595603"/>
              </p:ext>
            </p:extLst>
          </p:nvPr>
        </p:nvGraphicFramePr>
        <p:xfrm>
          <a:off x="3242340" y="182880"/>
          <a:ext cx="8864600" cy="7289292"/>
        </p:xfrm>
        <a:graphic>
          <a:graphicData uri="http://schemas.openxmlformats.org/drawingml/2006/table">
            <a:tbl>
              <a:tblPr firstRow="1" bandRow="1">
                <a:tableStyleId>{9D7B26C5-4107-4FEC-AEDC-1716B250A1EF}</a:tableStyleId>
              </a:tblPr>
              <a:tblGrid>
                <a:gridCol w="1751691">
                  <a:extLst>
                    <a:ext uri="{9D8B030D-6E8A-4147-A177-3AD203B41FA5}">
                      <a16:colId xmlns:a16="http://schemas.microsoft.com/office/drawing/2014/main" val="516286975"/>
                    </a:ext>
                  </a:extLst>
                </a:gridCol>
                <a:gridCol w="7112909">
                  <a:extLst>
                    <a:ext uri="{9D8B030D-6E8A-4147-A177-3AD203B41FA5}">
                      <a16:colId xmlns:a16="http://schemas.microsoft.com/office/drawing/2014/main" val="2051243670"/>
                    </a:ext>
                  </a:extLst>
                </a:gridCol>
              </a:tblGrid>
              <a:tr h="371924">
                <a:tc>
                  <a:txBody>
                    <a:bodyPr/>
                    <a:lstStyle/>
                    <a:p>
                      <a:r>
                        <a:rPr lang="en-US" sz="2200" dirty="0"/>
                        <a:t>Building Type </a:t>
                      </a:r>
                    </a:p>
                  </a:txBody>
                  <a:tcPr marL="82893" marR="82893" marT="41446" marB="41446"/>
                </a:tc>
                <a:tc>
                  <a:txBody>
                    <a:bodyPr/>
                    <a:lstStyle/>
                    <a:p>
                      <a:r>
                        <a:rPr lang="en-US" sz="2200" dirty="0"/>
                        <a:t>Pre-Wire</a:t>
                      </a:r>
                      <a:r>
                        <a:rPr lang="en-US" sz="2200" baseline="0" dirty="0"/>
                        <a:t> 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Exception</a:t>
                      </a:r>
                    </a:p>
                  </a:txBody>
                  <a:tcPr marL="82893" marR="82893" marT="41446" marB="41446"/>
                </a:tc>
                <a:tc>
                  <a:txBody>
                    <a:bodyPr/>
                    <a:lstStyle/>
                    <a:p>
                      <a:r>
                        <a:rPr lang="en-US" sz="2100" dirty="0"/>
                        <a:t>For systems using</a:t>
                      </a:r>
                      <a:r>
                        <a:rPr lang="en-US" sz="2100" baseline="0" dirty="0"/>
                        <a:t> natural gas or propane, following pre-wire requirements apply:</a:t>
                      </a:r>
                    </a:p>
                    <a:p>
                      <a:r>
                        <a:rPr lang="en-US" sz="2100" dirty="0"/>
                        <a:t>Electric-Ready/Pre-wire dedicated circuit with all conductors and receptacles installed; ends</a:t>
                      </a:r>
                      <a:r>
                        <a:rPr lang="en-US" sz="2100" baseline="0" dirty="0"/>
                        <a:t> of conductors labeled “For future…”; reserved double pole breaker at panel.</a:t>
                      </a:r>
                      <a:endParaRPr lang="en-US" sz="2100" dirty="0"/>
                    </a:p>
                    <a:p>
                      <a:pPr marL="285750" indent="-285750">
                        <a:buFont typeface="Arial" panose="020B0604020202020204" pitchFamily="34" charset="0"/>
                        <a:buChar char="•"/>
                      </a:pPr>
                      <a:r>
                        <a:rPr lang="en-US" sz="2100" dirty="0"/>
                        <a:t>Range/Cooktop/</a:t>
                      </a:r>
                      <a:r>
                        <a:rPr lang="en-US" sz="2100" baseline="0" dirty="0"/>
                        <a:t> Stand-alone oven</a:t>
                      </a:r>
                      <a:r>
                        <a:rPr lang="en-US" sz="2100" dirty="0"/>
                        <a:t>– 208/240V 50 amp capacity &amp; receptacle w/in 3 ft of appliance</a:t>
                      </a:r>
                    </a:p>
                    <a:p>
                      <a:pPr marL="285750" indent="-285750">
                        <a:buFont typeface="Arial" panose="020B0604020202020204" pitchFamily="34" charset="0"/>
                        <a:buChar char="•"/>
                      </a:pPr>
                      <a:r>
                        <a:rPr lang="en-US" sz="2100" dirty="0"/>
                        <a:t>Dryer- 208/240V 40 amp capacity &amp; receptacle w/in 3 ft of appliance</a:t>
                      </a:r>
                    </a:p>
                    <a:p>
                      <a:pPr marL="285750" indent="-285750">
                        <a:buFont typeface="Arial" panose="020B0604020202020204" pitchFamily="34" charset="0"/>
                        <a:buChar char="•"/>
                      </a:pPr>
                      <a:r>
                        <a:rPr lang="en-US" sz="2100" dirty="0"/>
                        <a:t>Space conditioning– dedicated 208/240V</a:t>
                      </a:r>
                      <a:r>
                        <a:rPr lang="en-US" sz="2100" baseline="0" dirty="0"/>
                        <a:t>, </a:t>
                      </a:r>
                      <a:r>
                        <a:rPr lang="en-US" sz="2100" dirty="0"/>
                        <a:t>30 amp capacity &amp; receptacle w/in 3 </a:t>
                      </a:r>
                      <a:r>
                        <a:rPr lang="en-US" sz="2100" dirty="0" err="1"/>
                        <a:t>ft</a:t>
                      </a:r>
                      <a:r>
                        <a:rPr lang="en-US" sz="2100" dirty="0"/>
                        <a:t> of future</a:t>
                      </a:r>
                      <a:r>
                        <a:rPr lang="en-US" sz="2100" baseline="0" dirty="0"/>
                        <a:t> location</a:t>
                      </a:r>
                      <a:r>
                        <a:rPr lang="en-US" sz="2100" dirty="0"/>
                        <a:t>. Exterior</a:t>
                      </a:r>
                      <a:r>
                        <a:rPr lang="en-US" sz="2100" baseline="0" dirty="0"/>
                        <a:t> space for outdoor unit and natural drainage or drain for condensate</a:t>
                      </a:r>
                      <a:endParaRPr lang="en-US" sz="2100" dirty="0"/>
                    </a:p>
                    <a:p>
                      <a:pPr marL="285750" indent="-285750">
                        <a:buFont typeface="Arial" panose="020B0604020202020204" pitchFamily="34" charset="0"/>
                        <a:buChar char="•"/>
                      </a:pPr>
                      <a:r>
                        <a:rPr lang="en-US" sz="2100" dirty="0"/>
                        <a:t>Water Heater– </a:t>
                      </a:r>
                    </a:p>
                    <a:p>
                      <a:pPr marL="742950" lvl="1" indent="-285750">
                        <a:buFont typeface="Arial" panose="020B0604020202020204" pitchFamily="34" charset="0"/>
                        <a:buChar char="•"/>
                      </a:pPr>
                      <a:r>
                        <a:rPr lang="en-US" sz="2100" dirty="0"/>
                        <a:t> Individual-</a:t>
                      </a:r>
                      <a:r>
                        <a:rPr lang="en-US" sz="2100" baseline="0" dirty="0"/>
                        <a:t> </a:t>
                      </a:r>
                      <a:r>
                        <a:rPr lang="en-US" sz="2100" dirty="0"/>
                        <a:t>240V (3 conductor, 10</a:t>
                      </a:r>
                      <a:r>
                        <a:rPr lang="en-US" sz="2100" baseline="0" dirty="0"/>
                        <a:t> AWG)</a:t>
                      </a:r>
                      <a:r>
                        <a:rPr lang="en-US" sz="2100" dirty="0"/>
                        <a:t>,</a:t>
                      </a:r>
                      <a:r>
                        <a:rPr lang="en-US" sz="2100" baseline="0" dirty="0"/>
                        <a:t> 30 amp</a:t>
                      </a:r>
                      <a:r>
                        <a:rPr lang="en-US" sz="2100" dirty="0"/>
                        <a:t> capacity &amp; receptacle w/in</a:t>
                      </a:r>
                      <a:r>
                        <a:rPr lang="en-US" sz="2100" baseline="0" dirty="0"/>
                        <a:t> 3 ft of water heater</a:t>
                      </a:r>
                    </a:p>
                    <a:p>
                      <a:pPr marL="742950" lvl="1" indent="-285750">
                        <a:buFont typeface="Arial" panose="020B0604020202020204" pitchFamily="34" charset="0"/>
                        <a:buChar char="•"/>
                      </a:pPr>
                      <a:r>
                        <a:rPr lang="en-US" sz="2100" baseline="0" dirty="0"/>
                        <a:t>Multi/common- current space can accommodate future HPWH, condensate drain, raceway and reserved capacity at panel- calcs required.</a:t>
                      </a:r>
                      <a:endParaRPr lang="en-US" sz="2100" dirty="0"/>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7414500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2846" y="144515"/>
            <a:ext cx="10058400" cy="774224"/>
          </a:xfrm>
        </p:spPr>
        <p:txBody>
          <a:bodyPr/>
          <a:lstStyle/>
          <a:p>
            <a:r>
              <a:rPr lang="en-US" dirty="0"/>
              <a:t>Plan Set	- Multifamily</a:t>
            </a:r>
          </a:p>
        </p:txBody>
      </p:sp>
      <p:pic>
        <p:nvPicPr>
          <p:cNvPr id="8" name="Picture 7">
            <a:extLst>
              <a:ext uri="{FF2B5EF4-FFF2-40B4-BE49-F238E27FC236}">
                <a16:creationId xmlns:a16="http://schemas.microsoft.com/office/drawing/2014/main" id="{84B796A8-38EF-1932-7E6D-F2127D42195E}"/>
              </a:ext>
            </a:extLst>
          </p:cNvPr>
          <p:cNvPicPr>
            <a:picLocks noChangeAspect="1"/>
          </p:cNvPicPr>
          <p:nvPr/>
        </p:nvPicPr>
        <p:blipFill>
          <a:blip r:embed="rId2"/>
          <a:stretch>
            <a:fillRect/>
          </a:stretch>
        </p:blipFill>
        <p:spPr>
          <a:xfrm>
            <a:off x="763097" y="1003801"/>
            <a:ext cx="11428904" cy="5237512"/>
          </a:xfrm>
          <a:prstGeom prst="rect">
            <a:avLst/>
          </a:prstGeom>
        </p:spPr>
      </p:pic>
    </p:spTree>
    <p:extLst>
      <p:ext uri="{BB962C8B-B14F-4D97-AF65-F5344CB8AC3E}">
        <p14:creationId xmlns:p14="http://schemas.microsoft.com/office/powerpoint/2010/main" val="26206793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149D3C-60A2-4C45-89B8-AEC7FAEBB94E}"/>
              </a:ext>
            </a:extLst>
          </p:cNvPr>
          <p:cNvSpPr>
            <a:spLocks noGrp="1"/>
          </p:cNvSpPr>
          <p:nvPr>
            <p:ph type="title"/>
          </p:nvPr>
        </p:nvSpPr>
        <p:spPr>
          <a:xfrm>
            <a:off x="389497" y="1096160"/>
            <a:ext cx="2949126" cy="3149843"/>
          </a:xfrm>
        </p:spPr>
        <p:txBody>
          <a:bodyPr>
            <a:noAutofit/>
          </a:bodyPr>
          <a:lstStyle/>
          <a:p>
            <a:r>
              <a:rPr lang="en-US" sz="3600" dirty="0"/>
              <a:t>Multifamily Dwelling Unit </a:t>
            </a:r>
            <a:br>
              <a:rPr lang="en-US" sz="3600" dirty="0"/>
            </a:br>
            <a:r>
              <a:rPr lang="en-US" sz="3600" dirty="0"/>
              <a:t>– </a:t>
            </a:r>
            <a:br>
              <a:rPr lang="en-US" sz="3600" dirty="0"/>
            </a:br>
            <a:r>
              <a:rPr lang="en-US" sz="3600" dirty="0"/>
              <a:t>Project type? </a:t>
            </a:r>
            <a:br>
              <a:rPr lang="en-US" sz="3600" dirty="0"/>
            </a:br>
            <a:r>
              <a:rPr lang="en-US" sz="3600" dirty="0"/>
              <a:t>Fuel Type? </a:t>
            </a:r>
          </a:p>
        </p:txBody>
      </p:sp>
      <p:sp>
        <p:nvSpPr>
          <p:cNvPr id="2" name="TextBox 1"/>
          <p:cNvSpPr txBox="1"/>
          <p:nvPr/>
        </p:nvSpPr>
        <p:spPr>
          <a:xfrm>
            <a:off x="3599711" y="1067631"/>
            <a:ext cx="4342015" cy="523220"/>
          </a:xfrm>
          <a:prstGeom prst="rect">
            <a:avLst/>
          </a:prstGeom>
          <a:noFill/>
        </p:spPr>
        <p:txBody>
          <a:bodyPr wrap="square" rtlCol="0">
            <a:spAutoFit/>
          </a:bodyPr>
          <a:lstStyle/>
          <a:p>
            <a:r>
              <a:rPr lang="en-US" sz="2800" dirty="0"/>
              <a:t>Where would you look first? </a:t>
            </a:r>
          </a:p>
        </p:txBody>
      </p:sp>
      <p:sp>
        <p:nvSpPr>
          <p:cNvPr id="4" name="TextBox 3"/>
          <p:cNvSpPr txBox="1"/>
          <p:nvPr/>
        </p:nvSpPr>
        <p:spPr>
          <a:xfrm>
            <a:off x="3944678" y="2083981"/>
            <a:ext cx="4933507" cy="2677656"/>
          </a:xfrm>
          <a:prstGeom prst="rect">
            <a:avLst/>
          </a:prstGeom>
          <a:noFill/>
        </p:spPr>
        <p:txBody>
          <a:bodyPr wrap="square" rtlCol="0">
            <a:spAutoFit/>
          </a:bodyPr>
          <a:lstStyle/>
          <a:p>
            <a:pPr marL="342900" indent="-342900">
              <a:buAutoNum type="alphaLcPeriod"/>
            </a:pPr>
            <a:r>
              <a:rPr lang="en-US" sz="2800" dirty="0"/>
              <a:t>Mechanical Plans</a:t>
            </a:r>
          </a:p>
          <a:p>
            <a:pPr marL="342900" indent="-342900">
              <a:buAutoNum type="alphaLcPeriod"/>
            </a:pPr>
            <a:r>
              <a:rPr lang="en-US" sz="2800" dirty="0"/>
              <a:t>Site Plan</a:t>
            </a:r>
          </a:p>
          <a:p>
            <a:pPr marL="342900" indent="-342900">
              <a:buAutoNum type="alphaLcPeriod"/>
            </a:pPr>
            <a:r>
              <a:rPr lang="en-US" sz="2800" dirty="0"/>
              <a:t>Energy Compliance</a:t>
            </a:r>
          </a:p>
          <a:p>
            <a:pPr marL="342900" indent="-342900">
              <a:buAutoNum type="alphaLcPeriod"/>
            </a:pPr>
            <a:r>
              <a:rPr lang="en-US" sz="2800" dirty="0"/>
              <a:t>Project Summary</a:t>
            </a:r>
          </a:p>
          <a:p>
            <a:pPr marL="342900" indent="-342900">
              <a:buAutoNum type="alphaLcPeriod"/>
            </a:pPr>
            <a:r>
              <a:rPr lang="en-US" sz="2800" dirty="0"/>
              <a:t>Plumbing Plans</a:t>
            </a:r>
          </a:p>
          <a:p>
            <a:endParaRPr lang="en-US" sz="2800" dirty="0"/>
          </a:p>
        </p:txBody>
      </p:sp>
      <p:pic>
        <p:nvPicPr>
          <p:cNvPr id="5" name="Picture 4">
            <a:extLst>
              <a:ext uri="{FF2B5EF4-FFF2-40B4-BE49-F238E27FC236}">
                <a16:creationId xmlns:a16="http://schemas.microsoft.com/office/drawing/2014/main" id="{82D8F5B1-0011-654D-7CEE-280EC516F7B4}"/>
              </a:ext>
            </a:extLst>
          </p:cNvPr>
          <p:cNvPicPr>
            <a:picLocks noChangeAspect="1"/>
          </p:cNvPicPr>
          <p:nvPr/>
        </p:nvPicPr>
        <p:blipFill>
          <a:blip r:embed="rId2"/>
          <a:stretch>
            <a:fillRect/>
          </a:stretch>
        </p:blipFill>
        <p:spPr>
          <a:xfrm>
            <a:off x="8202815" y="0"/>
            <a:ext cx="3569268" cy="6327005"/>
          </a:xfrm>
          <a:prstGeom prst="rect">
            <a:avLst/>
          </a:prstGeom>
        </p:spPr>
      </p:pic>
    </p:spTree>
    <p:extLst>
      <p:ext uri="{BB962C8B-B14F-4D97-AF65-F5344CB8AC3E}">
        <p14:creationId xmlns:p14="http://schemas.microsoft.com/office/powerpoint/2010/main" val="3700132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3DEC89B-3730-5C2D-AE2A-C644DE3634A1}"/>
              </a:ext>
            </a:extLst>
          </p:cNvPr>
          <p:cNvPicPr>
            <a:picLocks noChangeAspect="1"/>
          </p:cNvPicPr>
          <p:nvPr/>
        </p:nvPicPr>
        <p:blipFill>
          <a:blip r:embed="rId2"/>
          <a:stretch>
            <a:fillRect/>
          </a:stretch>
        </p:blipFill>
        <p:spPr>
          <a:xfrm>
            <a:off x="1059706" y="3059289"/>
            <a:ext cx="7502122" cy="3580417"/>
          </a:xfrm>
          <a:prstGeom prst="rect">
            <a:avLst/>
          </a:prstGeom>
        </p:spPr>
      </p:pic>
      <p:pic>
        <p:nvPicPr>
          <p:cNvPr id="2" name="Picture 1"/>
          <p:cNvPicPr>
            <a:picLocks noChangeAspect="1"/>
          </p:cNvPicPr>
          <p:nvPr/>
        </p:nvPicPr>
        <p:blipFill rotWithShape="1">
          <a:blip r:embed="rId3"/>
          <a:srcRect l="85" t="59264" r="5556" b="-392"/>
          <a:stretch/>
        </p:blipFill>
        <p:spPr>
          <a:xfrm>
            <a:off x="6358179" y="138854"/>
            <a:ext cx="5666896" cy="2920435"/>
          </a:xfrm>
          <a:prstGeom prst="rect">
            <a:avLst/>
          </a:prstGeom>
          <a:ln w="38100">
            <a:solidFill>
              <a:schemeClr val="tx1"/>
            </a:solidFill>
          </a:ln>
        </p:spPr>
      </p:pic>
      <p:pic>
        <p:nvPicPr>
          <p:cNvPr id="7" name="Picture 6"/>
          <p:cNvPicPr>
            <a:picLocks noChangeAspect="1"/>
          </p:cNvPicPr>
          <p:nvPr/>
        </p:nvPicPr>
        <p:blipFill rotWithShape="1">
          <a:blip r:embed="rId3"/>
          <a:srcRect r="1464" b="58584"/>
          <a:stretch/>
        </p:blipFill>
        <p:spPr>
          <a:xfrm>
            <a:off x="1199449" y="372774"/>
            <a:ext cx="5030532" cy="2500037"/>
          </a:xfrm>
          <a:prstGeom prst="rect">
            <a:avLst/>
          </a:prstGeom>
          <a:ln w="38100">
            <a:solidFill>
              <a:schemeClr val="tx1"/>
            </a:solidFill>
          </a:ln>
        </p:spPr>
      </p:pic>
      <p:sp>
        <p:nvSpPr>
          <p:cNvPr id="12" name="Rectangle 11"/>
          <p:cNvSpPr/>
          <p:nvPr/>
        </p:nvSpPr>
        <p:spPr>
          <a:xfrm>
            <a:off x="1249504" y="795826"/>
            <a:ext cx="4930421" cy="67146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051059" y="968878"/>
            <a:ext cx="2594366" cy="39209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023830" y="2125256"/>
            <a:ext cx="3355371" cy="8291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409218" y="4699592"/>
            <a:ext cx="3538490" cy="48733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977683" y="4917600"/>
            <a:ext cx="3319538" cy="25869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6200000">
            <a:off x="-500979" y="1388386"/>
            <a:ext cx="2413481" cy="400110"/>
          </a:xfrm>
          <a:prstGeom prst="rect">
            <a:avLst/>
          </a:prstGeom>
          <a:noFill/>
        </p:spPr>
        <p:txBody>
          <a:bodyPr wrap="none" rtlCol="0">
            <a:spAutoFit/>
          </a:bodyPr>
          <a:lstStyle/>
          <a:p>
            <a:r>
              <a:rPr lang="en-US" sz="2000" dirty="0">
                <a:solidFill>
                  <a:srgbClr val="2F5767"/>
                </a:solidFill>
              </a:rPr>
              <a:t>General Project Page</a:t>
            </a:r>
            <a:r>
              <a:rPr lang="en-US" sz="2000" dirty="0"/>
              <a:t> </a:t>
            </a:r>
          </a:p>
        </p:txBody>
      </p:sp>
      <p:sp>
        <p:nvSpPr>
          <p:cNvPr id="19" name="TextBox 18"/>
          <p:cNvSpPr txBox="1"/>
          <p:nvPr/>
        </p:nvSpPr>
        <p:spPr>
          <a:xfrm rot="16200000">
            <a:off x="-766118" y="4488904"/>
            <a:ext cx="2731902" cy="400110"/>
          </a:xfrm>
          <a:prstGeom prst="rect">
            <a:avLst/>
          </a:prstGeom>
          <a:noFill/>
        </p:spPr>
        <p:txBody>
          <a:bodyPr wrap="none" rtlCol="0">
            <a:spAutoFit/>
          </a:bodyPr>
          <a:lstStyle/>
          <a:p>
            <a:r>
              <a:rPr lang="en-US" sz="2000" dirty="0">
                <a:solidFill>
                  <a:srgbClr val="2F5767"/>
                </a:solidFill>
              </a:rPr>
              <a:t>Energy Compliance Page</a:t>
            </a:r>
          </a:p>
        </p:txBody>
      </p:sp>
      <p:sp>
        <p:nvSpPr>
          <p:cNvPr id="11" name="Rectangle 10">
            <a:extLst>
              <a:ext uri="{FF2B5EF4-FFF2-40B4-BE49-F238E27FC236}">
                <a16:creationId xmlns:a16="http://schemas.microsoft.com/office/drawing/2014/main" id="{B0E94DF4-F46E-B0A5-0BAD-3459645E7701}"/>
              </a:ext>
            </a:extLst>
          </p:cNvPr>
          <p:cNvSpPr/>
          <p:nvPr/>
        </p:nvSpPr>
        <p:spPr>
          <a:xfrm>
            <a:off x="4977683" y="5493506"/>
            <a:ext cx="3319538" cy="25869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13244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44F5B8C-23D3-2E7D-679B-AFEF716A01A2}"/>
              </a:ext>
            </a:extLst>
          </p:cNvPr>
          <p:cNvPicPr>
            <a:picLocks noChangeAspect="1"/>
          </p:cNvPicPr>
          <p:nvPr/>
        </p:nvPicPr>
        <p:blipFill>
          <a:blip r:embed="rId2"/>
          <a:stretch>
            <a:fillRect/>
          </a:stretch>
        </p:blipFill>
        <p:spPr>
          <a:xfrm>
            <a:off x="1665153" y="836964"/>
            <a:ext cx="8242040" cy="3081136"/>
          </a:xfrm>
          <a:prstGeom prst="rect">
            <a:avLst/>
          </a:prstGeom>
        </p:spPr>
      </p:pic>
      <p:sp>
        <p:nvSpPr>
          <p:cNvPr id="6" name="TextBox 5"/>
          <p:cNvSpPr txBox="1"/>
          <p:nvPr/>
        </p:nvSpPr>
        <p:spPr>
          <a:xfrm>
            <a:off x="551217" y="84158"/>
            <a:ext cx="8242040" cy="646331"/>
          </a:xfrm>
          <a:prstGeom prst="rect">
            <a:avLst/>
          </a:prstGeom>
          <a:noFill/>
        </p:spPr>
        <p:txBody>
          <a:bodyPr wrap="square" rtlCol="0">
            <a:spAutoFit/>
          </a:bodyPr>
          <a:lstStyle/>
          <a:p>
            <a:r>
              <a:rPr lang="en-US" sz="3600" dirty="0">
                <a:solidFill>
                  <a:srgbClr val="2F5767"/>
                </a:solidFill>
              </a:rPr>
              <a:t>Fuel Type for Space and Water Heating?</a:t>
            </a:r>
            <a:r>
              <a:rPr lang="en-US" sz="3200" dirty="0">
                <a:solidFill>
                  <a:srgbClr val="2F5767"/>
                </a:solidFill>
              </a:rPr>
              <a:t> </a:t>
            </a:r>
          </a:p>
        </p:txBody>
      </p:sp>
      <p:sp>
        <p:nvSpPr>
          <p:cNvPr id="10" name="Rectangle 9"/>
          <p:cNvSpPr/>
          <p:nvPr/>
        </p:nvSpPr>
        <p:spPr>
          <a:xfrm>
            <a:off x="6331905" y="1863532"/>
            <a:ext cx="2295143" cy="191740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6200000">
            <a:off x="-359218" y="1962033"/>
            <a:ext cx="2685917" cy="830997"/>
          </a:xfrm>
          <a:prstGeom prst="rect">
            <a:avLst/>
          </a:prstGeom>
          <a:noFill/>
        </p:spPr>
        <p:txBody>
          <a:bodyPr wrap="square" rtlCol="0">
            <a:spAutoFit/>
          </a:bodyPr>
          <a:lstStyle/>
          <a:p>
            <a:pPr algn="ctr"/>
            <a:r>
              <a:rPr lang="en-US" sz="2400" dirty="0"/>
              <a:t>Energy Compliance Page</a:t>
            </a:r>
          </a:p>
        </p:txBody>
      </p:sp>
      <p:sp>
        <p:nvSpPr>
          <p:cNvPr id="15" name="TextBox 14"/>
          <p:cNvSpPr txBox="1"/>
          <p:nvPr/>
        </p:nvSpPr>
        <p:spPr>
          <a:xfrm rot="16200000">
            <a:off x="1321" y="4579946"/>
            <a:ext cx="1818629" cy="830997"/>
          </a:xfrm>
          <a:prstGeom prst="rect">
            <a:avLst/>
          </a:prstGeom>
          <a:noFill/>
        </p:spPr>
        <p:txBody>
          <a:bodyPr wrap="square" rtlCol="0">
            <a:spAutoFit/>
          </a:bodyPr>
          <a:lstStyle/>
          <a:p>
            <a:pPr algn="ctr"/>
            <a:r>
              <a:rPr lang="en-US" sz="2400" dirty="0"/>
              <a:t>Mechanical Schedule</a:t>
            </a:r>
          </a:p>
        </p:txBody>
      </p:sp>
      <p:pic>
        <p:nvPicPr>
          <p:cNvPr id="17" name="Picture 16"/>
          <p:cNvPicPr>
            <a:picLocks noChangeAspect="1"/>
          </p:cNvPicPr>
          <p:nvPr/>
        </p:nvPicPr>
        <p:blipFill rotWithShape="1">
          <a:blip r:embed="rId3"/>
          <a:srcRect l="2828" t="2415" r="4246" b="68663"/>
          <a:stretch/>
        </p:blipFill>
        <p:spPr>
          <a:xfrm>
            <a:off x="1399239" y="4086131"/>
            <a:ext cx="10792761" cy="1818629"/>
          </a:xfrm>
          <a:prstGeom prst="rect">
            <a:avLst/>
          </a:prstGeom>
        </p:spPr>
      </p:pic>
    </p:spTree>
    <p:extLst>
      <p:ext uri="{BB962C8B-B14F-4D97-AF65-F5344CB8AC3E}">
        <p14:creationId xmlns:p14="http://schemas.microsoft.com/office/powerpoint/2010/main" val="807225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F1342EA-7F6C-405F-959A-B7A6EE69AFCA}"/>
              </a:ext>
            </a:extLst>
          </p:cNvPr>
          <p:cNvSpPr>
            <a:spLocks noGrp="1"/>
          </p:cNvSpPr>
          <p:nvPr>
            <p:ph type="title"/>
          </p:nvPr>
        </p:nvSpPr>
        <p:spPr/>
        <p:txBody>
          <a:bodyPr/>
          <a:lstStyle/>
          <a:p>
            <a:r>
              <a:rPr lang="en-US" dirty="0">
                <a:latin typeface="Open Sans" panose="020B0604020202020204" charset="0"/>
                <a:ea typeface="Open Sans" panose="020B0604020202020204" charset="0"/>
                <a:cs typeface="Open Sans" panose="020B0604020202020204" charset="0"/>
              </a:rPr>
              <a:t>Agenda</a:t>
            </a:r>
          </a:p>
        </p:txBody>
      </p:sp>
      <p:sp>
        <p:nvSpPr>
          <p:cNvPr id="2" name="Content Placeholder 1">
            <a:extLst>
              <a:ext uri="{FF2B5EF4-FFF2-40B4-BE49-F238E27FC236}">
                <a16:creationId xmlns:a16="http://schemas.microsoft.com/office/drawing/2014/main" id="{4419F22C-DFBE-45CD-A2DD-CA8C71C5061C}"/>
              </a:ext>
            </a:extLst>
          </p:cNvPr>
          <p:cNvSpPr>
            <a:spLocks noGrp="1"/>
          </p:cNvSpPr>
          <p:nvPr>
            <p:ph type="body" idx="1"/>
          </p:nvPr>
        </p:nvSpPr>
        <p:spPr/>
        <p:txBody>
          <a:bodyPr vert="horz" lIns="91440" tIns="45720" rIns="91440" bIns="45720" rtlCol="0" anchor="t">
            <a:normAutofit/>
          </a:bodyPr>
          <a:lstStyle/>
          <a:p>
            <a:pPr marL="514350" indent="-514350">
              <a:buAutoNum type="arabicPeriod"/>
            </a:pPr>
            <a:r>
              <a:rPr lang="en-US" dirty="0">
                <a:latin typeface="Open Sans" panose="020B0604020202020204" charset="0"/>
                <a:ea typeface="Open Sans" panose="020B0604020202020204" charset="0"/>
                <a:cs typeface="Open Sans" panose="020B0604020202020204" charset="0"/>
              </a:rPr>
              <a:t>Introduction on Why Reach Codes </a:t>
            </a:r>
            <a:endParaRPr lang="en-US"/>
          </a:p>
          <a:p>
            <a:pPr marL="514350" indent="-514350">
              <a:buAutoNum type="arabicPeriod"/>
            </a:pPr>
            <a:r>
              <a:rPr lang="en-US" dirty="0">
                <a:latin typeface="Open Sans"/>
                <a:ea typeface="Open Sans"/>
                <a:cs typeface="Open Sans"/>
              </a:rPr>
              <a:t>Building Reach Code: Overview and compliance</a:t>
            </a:r>
          </a:p>
          <a:p>
            <a:pPr marL="514350" indent="-514350">
              <a:buAutoNum type="arabicPeriod"/>
            </a:pPr>
            <a:r>
              <a:rPr lang="en-US" dirty="0">
                <a:latin typeface="Open Sans" panose="020B0604020202020204" charset="0"/>
                <a:ea typeface="Open Sans" panose="020B0604020202020204" charset="0"/>
                <a:cs typeface="Open Sans" panose="020B0604020202020204" charset="0"/>
              </a:rPr>
              <a:t>Plan Review Exercise</a:t>
            </a:r>
          </a:p>
          <a:p>
            <a:pPr marL="514350" indent="-514350">
              <a:buAutoNum type="arabicPeriod"/>
            </a:pPr>
            <a:r>
              <a:rPr lang="en-US" dirty="0">
                <a:latin typeface="Open Sans" panose="020B0604020202020204" charset="0"/>
                <a:ea typeface="Open Sans" panose="020B0604020202020204" charset="0"/>
                <a:cs typeface="Open Sans" panose="020B0604020202020204" charset="0"/>
              </a:rPr>
              <a:t>Electric Vehicle Reach Code: Overview and compliance</a:t>
            </a:r>
          </a:p>
          <a:p>
            <a:pPr marL="514350" indent="-514350">
              <a:buAutoNum type="arabicPeriod"/>
            </a:pPr>
            <a:r>
              <a:rPr lang="en-US" dirty="0">
                <a:latin typeface="Open Sans" panose="020B0604020202020204" charset="0"/>
                <a:ea typeface="Open Sans" panose="020B0604020202020204" charset="0"/>
                <a:cs typeface="Open Sans" panose="020B0604020202020204" charset="0"/>
              </a:rPr>
              <a:t>Plan Review Exercise</a:t>
            </a:r>
          </a:p>
          <a:p>
            <a:pPr marL="514350" indent="-514350">
              <a:buAutoNum type="arabicPeriod"/>
            </a:pPr>
            <a:r>
              <a:rPr lang="en-US" dirty="0">
                <a:latin typeface="Open Sans" panose="020B0604020202020204" charset="0"/>
                <a:ea typeface="Open Sans" panose="020B0604020202020204" charset="0"/>
                <a:cs typeface="Open Sans" panose="020B0604020202020204" charset="0"/>
              </a:rPr>
              <a:t>Questions and Answers</a:t>
            </a:r>
          </a:p>
        </p:txBody>
      </p:sp>
    </p:spTree>
    <p:extLst>
      <p:ext uri="{BB962C8B-B14F-4D97-AF65-F5344CB8AC3E}">
        <p14:creationId xmlns:p14="http://schemas.microsoft.com/office/powerpoint/2010/main" val="29383990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8764"/>
          <a:stretch/>
        </p:blipFill>
        <p:spPr>
          <a:xfrm>
            <a:off x="2180135" y="0"/>
            <a:ext cx="8257032" cy="6799582"/>
          </a:xfrm>
          <a:prstGeom prst="rect">
            <a:avLst/>
          </a:prstGeom>
        </p:spPr>
      </p:pic>
    </p:spTree>
    <p:extLst>
      <p:ext uri="{BB962C8B-B14F-4D97-AF65-F5344CB8AC3E}">
        <p14:creationId xmlns:p14="http://schemas.microsoft.com/office/powerpoint/2010/main" val="10666635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CE05CB-BBF4-0149-3AED-3B7FCF170E34}"/>
              </a:ext>
            </a:extLst>
          </p:cNvPr>
          <p:cNvSpPr>
            <a:spLocks noGrp="1"/>
          </p:cNvSpPr>
          <p:nvPr>
            <p:ph type="title"/>
          </p:nvPr>
        </p:nvSpPr>
        <p:spPr>
          <a:xfrm>
            <a:off x="838200" y="279157"/>
            <a:ext cx="9743831" cy="940044"/>
          </a:xfrm>
        </p:spPr>
        <p:txBody>
          <a:bodyPr/>
          <a:lstStyle/>
          <a:p>
            <a:r>
              <a:rPr lang="en-US" dirty="0"/>
              <a:t>What if Natural Gas is Identified? </a:t>
            </a:r>
          </a:p>
        </p:txBody>
      </p:sp>
      <p:pic>
        <p:nvPicPr>
          <p:cNvPr id="6" name="Picture 5">
            <a:extLst>
              <a:ext uri="{FF2B5EF4-FFF2-40B4-BE49-F238E27FC236}">
                <a16:creationId xmlns:a16="http://schemas.microsoft.com/office/drawing/2014/main" id="{F8FBBB6D-F634-E319-0E84-A50C428F24D5}"/>
              </a:ext>
            </a:extLst>
          </p:cNvPr>
          <p:cNvPicPr>
            <a:picLocks noChangeAspect="1"/>
          </p:cNvPicPr>
          <p:nvPr/>
        </p:nvPicPr>
        <p:blipFill>
          <a:blip r:embed="rId2"/>
          <a:stretch>
            <a:fillRect/>
          </a:stretch>
        </p:blipFill>
        <p:spPr>
          <a:xfrm>
            <a:off x="1773936" y="1219201"/>
            <a:ext cx="8644128" cy="5100659"/>
          </a:xfrm>
          <a:prstGeom prst="rect">
            <a:avLst/>
          </a:prstGeom>
        </p:spPr>
      </p:pic>
      <p:sp>
        <p:nvSpPr>
          <p:cNvPr id="9" name="Rectangle 8">
            <a:extLst>
              <a:ext uri="{FF2B5EF4-FFF2-40B4-BE49-F238E27FC236}">
                <a16:creationId xmlns:a16="http://schemas.microsoft.com/office/drawing/2014/main" id="{EE26233B-5EF1-8BF0-BF2A-1323FFD6F367}"/>
              </a:ext>
            </a:extLst>
          </p:cNvPr>
          <p:cNvSpPr/>
          <p:nvPr/>
        </p:nvSpPr>
        <p:spPr>
          <a:xfrm>
            <a:off x="6096000" y="5102140"/>
            <a:ext cx="4032504" cy="35661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88767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9157"/>
            <a:ext cx="9743831" cy="940044"/>
          </a:xfrm>
        </p:spPr>
        <p:txBody>
          <a:bodyPr/>
          <a:lstStyle/>
          <a:p>
            <a:r>
              <a:rPr lang="en-US" dirty="0"/>
              <a:t>Systems that Cannot be Modeled?</a:t>
            </a:r>
          </a:p>
        </p:txBody>
      </p:sp>
      <p:pic>
        <p:nvPicPr>
          <p:cNvPr id="7" name="Picture 6"/>
          <p:cNvPicPr>
            <a:picLocks noChangeAspect="1"/>
          </p:cNvPicPr>
          <p:nvPr/>
        </p:nvPicPr>
        <p:blipFill rotWithShape="1">
          <a:blip r:embed="rId2"/>
          <a:srcRect r="1196"/>
          <a:stretch/>
        </p:blipFill>
        <p:spPr>
          <a:xfrm>
            <a:off x="95250" y="4943475"/>
            <a:ext cx="11801475" cy="1638300"/>
          </a:xfrm>
          <a:prstGeom prst="rect">
            <a:avLst/>
          </a:prstGeom>
        </p:spPr>
      </p:pic>
      <p:pic>
        <p:nvPicPr>
          <p:cNvPr id="5" name="Picture 4"/>
          <p:cNvPicPr>
            <a:picLocks noChangeAspect="1"/>
          </p:cNvPicPr>
          <p:nvPr/>
        </p:nvPicPr>
        <p:blipFill>
          <a:blip r:embed="rId3"/>
          <a:stretch>
            <a:fillRect/>
          </a:stretch>
        </p:blipFill>
        <p:spPr>
          <a:xfrm>
            <a:off x="95250" y="1219201"/>
            <a:ext cx="8519062" cy="3242388"/>
          </a:xfrm>
          <a:prstGeom prst="rect">
            <a:avLst/>
          </a:prstGeom>
        </p:spPr>
      </p:pic>
      <p:sp>
        <p:nvSpPr>
          <p:cNvPr id="8" name="TextBox 7"/>
          <p:cNvSpPr txBox="1"/>
          <p:nvPr/>
        </p:nvSpPr>
        <p:spPr>
          <a:xfrm>
            <a:off x="9877806" y="1580202"/>
            <a:ext cx="2171700" cy="3416320"/>
          </a:xfrm>
          <a:prstGeom prst="rect">
            <a:avLst/>
          </a:prstGeom>
          <a:noFill/>
          <a:ln w="38100">
            <a:solidFill>
              <a:schemeClr val="tx1"/>
            </a:solidFill>
          </a:ln>
        </p:spPr>
        <p:txBody>
          <a:bodyPr wrap="square" rtlCol="0">
            <a:spAutoFit/>
          </a:bodyPr>
          <a:lstStyle/>
          <a:p>
            <a:r>
              <a:rPr lang="en-US" dirty="0"/>
              <a:t>Best practice: Include Additional Remarks: “This project was modeled according to CEC guidance for compliance. The actual Water heater is a heat pump and solar thermal has been removed.</a:t>
            </a:r>
          </a:p>
        </p:txBody>
      </p:sp>
      <p:cxnSp>
        <p:nvCxnSpPr>
          <p:cNvPr id="10" name="Straight Arrow Connector 9"/>
          <p:cNvCxnSpPr/>
          <p:nvPr/>
        </p:nvCxnSpPr>
        <p:spPr>
          <a:xfrm flipH="1">
            <a:off x="2433828" y="4864962"/>
            <a:ext cx="7443978" cy="1123950"/>
          </a:xfrm>
          <a:prstGeom prst="straightConnector1">
            <a:avLst/>
          </a:prstGeom>
          <a:ln w="76200">
            <a:solidFill>
              <a:srgbClr val="279989"/>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a:blip r:embed="rId4"/>
          <a:stretch>
            <a:fillRect/>
          </a:stretch>
        </p:blipFill>
        <p:spPr>
          <a:xfrm>
            <a:off x="5710115" y="1073060"/>
            <a:ext cx="4042729" cy="3256643"/>
          </a:xfrm>
          <a:prstGeom prst="rect">
            <a:avLst/>
          </a:prstGeom>
        </p:spPr>
      </p:pic>
    </p:spTree>
    <p:extLst>
      <p:ext uri="{BB962C8B-B14F-4D97-AF65-F5344CB8AC3E}">
        <p14:creationId xmlns:p14="http://schemas.microsoft.com/office/powerpoint/2010/main" val="274095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782" y="-337739"/>
            <a:ext cx="10058400" cy="1191480"/>
          </a:xfrm>
        </p:spPr>
        <p:txBody>
          <a:bodyPr>
            <a:normAutofit fontScale="90000"/>
          </a:bodyPr>
          <a:lstStyle/>
          <a:p>
            <a:r>
              <a:rPr lang="en-US" dirty="0"/>
              <a:t>If Natural Gas/ Propane Appliances Installed </a:t>
            </a:r>
          </a:p>
        </p:txBody>
      </p:sp>
      <p:pic>
        <p:nvPicPr>
          <p:cNvPr id="3" name="Picture 2"/>
          <p:cNvPicPr>
            <a:picLocks noChangeAspect="1"/>
          </p:cNvPicPr>
          <p:nvPr/>
        </p:nvPicPr>
        <p:blipFill>
          <a:blip r:embed="rId2"/>
          <a:stretch>
            <a:fillRect/>
          </a:stretch>
        </p:blipFill>
        <p:spPr>
          <a:xfrm>
            <a:off x="278159" y="1100009"/>
            <a:ext cx="4320015" cy="5158853"/>
          </a:xfrm>
          <a:prstGeom prst="rect">
            <a:avLst/>
          </a:prstGeom>
        </p:spPr>
      </p:pic>
      <p:sp>
        <p:nvSpPr>
          <p:cNvPr id="6" name="AutoShape 2" descr="Check Mark Symbol png download - 733*720 - Free Transparent Check ..."/>
          <p:cNvSpPr>
            <a:spLocks noChangeAspect="1" noChangeArrowheads="1"/>
          </p:cNvSpPr>
          <p:nvPr/>
        </p:nvSpPr>
        <p:spPr bwMode="auto">
          <a:xfrm>
            <a:off x="644623" y="399204"/>
            <a:ext cx="3587085"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4908807" y="1216715"/>
            <a:ext cx="5795453" cy="923330"/>
          </a:xfrm>
          <a:prstGeom prst="rect">
            <a:avLst/>
          </a:prstGeom>
          <a:noFill/>
        </p:spPr>
        <p:txBody>
          <a:bodyPr wrap="square" rtlCol="0">
            <a:spAutoFit/>
          </a:bodyPr>
          <a:lstStyle/>
          <a:p>
            <a:r>
              <a:rPr lang="en-US" dirty="0"/>
              <a:t>Pre- Wire – (Prescriptive/Performance)</a:t>
            </a:r>
          </a:p>
          <a:p>
            <a:r>
              <a:rPr lang="en-US" dirty="0"/>
              <a:t>Electric Appliances Accounted for in Load Calculations</a:t>
            </a:r>
          </a:p>
          <a:p>
            <a:r>
              <a:rPr lang="en-US" dirty="0"/>
              <a:t> </a:t>
            </a:r>
          </a:p>
        </p:txBody>
      </p:sp>
      <p:pic>
        <p:nvPicPr>
          <p:cNvPr id="9" name="Picture 8"/>
          <p:cNvPicPr>
            <a:picLocks noChangeAspect="1"/>
          </p:cNvPicPr>
          <p:nvPr/>
        </p:nvPicPr>
        <p:blipFill>
          <a:blip r:embed="rId3"/>
          <a:stretch>
            <a:fillRect/>
          </a:stretch>
        </p:blipFill>
        <p:spPr>
          <a:xfrm>
            <a:off x="4817606" y="2238717"/>
            <a:ext cx="6770463" cy="4020145"/>
          </a:xfrm>
          <a:prstGeom prst="rect">
            <a:avLst/>
          </a:prstGeom>
        </p:spPr>
      </p:pic>
      <p:pic>
        <p:nvPicPr>
          <p:cNvPr id="7" name="Picture 6"/>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9974"/>
          <a:stretch/>
        </p:blipFill>
        <p:spPr>
          <a:xfrm>
            <a:off x="10704260" y="1487376"/>
            <a:ext cx="1547374" cy="1502682"/>
          </a:xfrm>
          <a:prstGeom prst="rect">
            <a:avLst/>
          </a:prstGeom>
        </p:spPr>
      </p:pic>
    </p:spTree>
    <p:extLst>
      <p:ext uri="{BB962C8B-B14F-4D97-AF65-F5344CB8AC3E}">
        <p14:creationId xmlns:p14="http://schemas.microsoft.com/office/powerpoint/2010/main" val="3670384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148" y="-375175"/>
            <a:ext cx="10058400" cy="1191480"/>
          </a:xfrm>
        </p:spPr>
        <p:txBody>
          <a:bodyPr>
            <a:normAutofit fontScale="90000"/>
          </a:bodyPr>
          <a:lstStyle/>
          <a:p>
            <a:r>
              <a:rPr lang="en-US" dirty="0"/>
              <a:t>If Natural Gas/ Propane Appliances Installed </a:t>
            </a:r>
          </a:p>
        </p:txBody>
      </p:sp>
      <p:sp>
        <p:nvSpPr>
          <p:cNvPr id="6" name="AutoShape 2" descr="Check Mark Symbol png download - 733*720 - Free Transparent Check ..."/>
          <p:cNvSpPr>
            <a:spLocks noChangeAspect="1" noChangeArrowheads="1"/>
          </p:cNvSpPr>
          <p:nvPr/>
        </p:nvSpPr>
        <p:spPr bwMode="auto">
          <a:xfrm>
            <a:off x="584989" y="361768"/>
            <a:ext cx="3587085"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a:off x="8421624" y="1380446"/>
            <a:ext cx="1994402" cy="1754326"/>
          </a:xfrm>
          <a:prstGeom prst="rect">
            <a:avLst/>
          </a:prstGeom>
          <a:noFill/>
        </p:spPr>
        <p:txBody>
          <a:bodyPr wrap="square" rtlCol="0">
            <a:spAutoFit/>
          </a:bodyPr>
          <a:lstStyle/>
          <a:p>
            <a:r>
              <a:rPr lang="en-US" dirty="0"/>
              <a:t>Require exception document indicating which appliances are exempt and conditions. </a:t>
            </a:r>
          </a:p>
        </p:txBody>
      </p:sp>
      <p:pic>
        <p:nvPicPr>
          <p:cNvPr id="5" name="Picture 4">
            <a:extLst>
              <a:ext uri="{FF2B5EF4-FFF2-40B4-BE49-F238E27FC236}">
                <a16:creationId xmlns:a16="http://schemas.microsoft.com/office/drawing/2014/main" id="{76A37A20-B17C-C831-14EA-AED78E58DB42}"/>
              </a:ext>
            </a:extLst>
          </p:cNvPr>
          <p:cNvPicPr>
            <a:picLocks noChangeAspect="1"/>
          </p:cNvPicPr>
          <p:nvPr/>
        </p:nvPicPr>
        <p:blipFill>
          <a:blip r:embed="rId2"/>
          <a:stretch>
            <a:fillRect/>
          </a:stretch>
        </p:blipFill>
        <p:spPr>
          <a:xfrm>
            <a:off x="171410" y="1063798"/>
            <a:ext cx="8130230" cy="5189808"/>
          </a:xfrm>
          <a:prstGeom prst="rect">
            <a:avLst/>
          </a:prstGeom>
        </p:spPr>
      </p:pic>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974"/>
          <a:stretch/>
        </p:blipFill>
        <p:spPr>
          <a:xfrm>
            <a:off x="8130026" y="4665786"/>
            <a:ext cx="1547374" cy="1502682"/>
          </a:xfrm>
          <a:prstGeom prst="rect">
            <a:avLst/>
          </a:prstGeom>
        </p:spPr>
      </p:pic>
    </p:spTree>
    <p:extLst>
      <p:ext uri="{BB962C8B-B14F-4D97-AF65-F5344CB8AC3E}">
        <p14:creationId xmlns:p14="http://schemas.microsoft.com/office/powerpoint/2010/main" val="24028243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78936" y="2129053"/>
            <a:ext cx="6410194" cy="877521"/>
          </a:xfrm>
        </p:spPr>
        <p:txBody>
          <a:bodyPr>
            <a:normAutofit fontScale="90000"/>
          </a:bodyPr>
          <a:lstStyle/>
          <a:p>
            <a:r>
              <a:rPr lang="en-US" dirty="0"/>
              <a:t>Questions on </a:t>
            </a:r>
            <a:br>
              <a:rPr lang="en-US" dirty="0"/>
            </a:br>
            <a:r>
              <a:rPr lang="en-US" dirty="0"/>
              <a:t>Multifamily Residential Building Electrification Code? </a:t>
            </a:r>
          </a:p>
        </p:txBody>
      </p:sp>
      <p:sp>
        <p:nvSpPr>
          <p:cNvPr id="4" name="Slide Number Placeholder 3"/>
          <p:cNvSpPr>
            <a:spLocks noGrp="1"/>
          </p:cNvSpPr>
          <p:nvPr>
            <p:ph type="sldNum" idx="4294967295"/>
          </p:nvPr>
        </p:nvSpPr>
        <p:spPr>
          <a:xfrm>
            <a:off x="9448800" y="6650038"/>
            <a:ext cx="2743200" cy="207962"/>
          </a:xfrm>
          <a:prstGeom prst="rect">
            <a:avLst/>
          </a:prstGeom>
        </p:spPr>
        <p:txBody>
          <a:bodyPr/>
          <a:lstStyle/>
          <a:p>
            <a:pPr marL="0" lvl="0" indent="0" algn="r" rtl="0">
              <a:spcBef>
                <a:spcPts val="0"/>
              </a:spcBef>
              <a:spcAft>
                <a:spcPts val="0"/>
              </a:spcAft>
              <a:buNone/>
            </a:pPr>
            <a:fld id="{00000000-1234-1234-1234-123412341234}" type="slidenum">
              <a:rPr lang="en-US" smtClean="0"/>
              <a:t>75</a:t>
            </a:fld>
            <a:endParaRPr lang="en-US"/>
          </a:p>
        </p:txBody>
      </p:sp>
    </p:spTree>
    <p:extLst>
      <p:ext uri="{BB962C8B-B14F-4D97-AF65-F5344CB8AC3E}">
        <p14:creationId xmlns:p14="http://schemas.microsoft.com/office/powerpoint/2010/main" val="31677993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dirty="0">
                <a:solidFill>
                  <a:schemeClr val="bg1"/>
                </a:solidFill>
              </a:rPr>
              <a:t>Single Family Residential</a:t>
            </a:r>
          </a:p>
        </p:txBody>
      </p:sp>
      <p:sp>
        <p:nvSpPr>
          <p:cNvPr id="4" name="Slide Number Placeholder 3"/>
          <p:cNvSpPr>
            <a:spLocks noGrp="1"/>
          </p:cNvSpPr>
          <p:nvPr>
            <p:ph type="sldNum" idx="4294967295"/>
          </p:nvPr>
        </p:nvSpPr>
        <p:spPr>
          <a:xfrm>
            <a:off x="9448800" y="6650038"/>
            <a:ext cx="2743200" cy="207962"/>
          </a:xfrm>
          <a:prstGeom prst="rect">
            <a:avLst/>
          </a:prstGeom>
        </p:spPr>
        <p:txBody>
          <a:bodyPr/>
          <a:lstStyle/>
          <a:p>
            <a:pPr marL="0" lvl="0" indent="0" algn="r" rtl="0">
              <a:spcBef>
                <a:spcPts val="0"/>
              </a:spcBef>
              <a:spcAft>
                <a:spcPts val="0"/>
              </a:spcAft>
              <a:buNone/>
            </a:pPr>
            <a:fld id="{00000000-1234-1234-1234-123412341234}" type="slidenum">
              <a:rPr lang="en-US" smtClean="0"/>
              <a:t>76</a:t>
            </a:fld>
            <a:endParaRPr lang="en-US"/>
          </a:p>
        </p:txBody>
      </p:sp>
    </p:spTree>
    <p:extLst>
      <p:ext uri="{BB962C8B-B14F-4D97-AF65-F5344CB8AC3E}">
        <p14:creationId xmlns:p14="http://schemas.microsoft.com/office/powerpoint/2010/main" val="6604875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78308" y="821858"/>
            <a:ext cx="2869473" cy="3703320"/>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and Multifamily and Free Standing ADUs and Additions (incl. attached ADUs)</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2779105783"/>
              </p:ext>
            </p:extLst>
          </p:nvPr>
        </p:nvGraphicFramePr>
        <p:xfrm>
          <a:off x="3242340" y="182881"/>
          <a:ext cx="8864600" cy="1506904"/>
        </p:xfrm>
        <a:graphic>
          <a:graphicData uri="http://schemas.openxmlformats.org/drawingml/2006/table">
            <a:tbl>
              <a:tblPr firstRow="1" bandRow="1">
                <a:tableStyleId>{9D7B26C5-4107-4FEC-AEDC-1716B250A1EF}</a:tableStyleId>
              </a:tblPr>
              <a:tblGrid>
                <a:gridCol w="2143576">
                  <a:extLst>
                    <a:ext uri="{9D8B030D-6E8A-4147-A177-3AD203B41FA5}">
                      <a16:colId xmlns:a16="http://schemas.microsoft.com/office/drawing/2014/main" val="516286975"/>
                    </a:ext>
                  </a:extLst>
                </a:gridCol>
                <a:gridCol w="6721024">
                  <a:extLst>
                    <a:ext uri="{9D8B030D-6E8A-4147-A177-3AD203B41FA5}">
                      <a16:colId xmlns:a16="http://schemas.microsoft.com/office/drawing/2014/main" val="2051243670"/>
                    </a:ext>
                  </a:extLst>
                </a:gridCol>
              </a:tblGrid>
              <a:tr h="299747">
                <a:tc>
                  <a:txBody>
                    <a:bodyPr/>
                    <a:lstStyle/>
                    <a:p>
                      <a:r>
                        <a:rPr lang="en-US" sz="2200" dirty="0"/>
                        <a:t>Building Type </a:t>
                      </a:r>
                    </a:p>
                  </a:txBody>
                  <a:tcPr marL="82893" marR="82893" marT="41446" marB="41446"/>
                </a:tc>
                <a:tc>
                  <a:txBody>
                    <a:bodyPr/>
                    <a:lstStyle/>
                    <a:p>
                      <a:r>
                        <a:rPr lang="en-US" sz="2200" dirty="0"/>
                        <a:t>Performance Path</a:t>
                      </a:r>
                    </a:p>
                  </a:txBody>
                  <a:tcPr marL="82893" marR="82893" marT="41446" marB="41446"/>
                </a:tc>
                <a:extLst>
                  <a:ext uri="{0D108BD9-81ED-4DB2-BD59-A6C34878D82A}">
                    <a16:rowId xmlns:a16="http://schemas.microsoft.com/office/drawing/2014/main" val="2816365053"/>
                  </a:ext>
                </a:extLst>
              </a:tr>
              <a:tr h="780406">
                <a:tc>
                  <a:txBody>
                    <a:bodyPr/>
                    <a:lstStyle/>
                    <a:p>
                      <a:r>
                        <a:rPr lang="en-US" sz="2200" dirty="0"/>
                        <a:t>All-Electric </a:t>
                      </a:r>
                    </a:p>
                  </a:txBody>
                  <a:tcPr marL="82893" marR="82893" marT="41446" marB="41446"/>
                </a:tc>
                <a:tc>
                  <a:txBody>
                    <a:bodyPr/>
                    <a:lstStyle/>
                    <a:p>
                      <a:r>
                        <a:rPr lang="en-US" sz="2200" dirty="0"/>
                        <a:t>Proposed/ Built home  meets energy code and is all-electric </a:t>
                      </a:r>
                    </a:p>
                    <a:p>
                      <a:r>
                        <a:rPr lang="en-US" sz="2200" dirty="0"/>
                        <a:t>No gas infrastructure installed in building</a:t>
                      </a:r>
                    </a:p>
                  </a:txBody>
                  <a:tcPr marL="82893" marR="82893" marT="41446" marB="41446"/>
                </a:tc>
                <a:extLst>
                  <a:ext uri="{0D108BD9-81ED-4DB2-BD59-A6C34878D82A}">
                    <a16:rowId xmlns:a16="http://schemas.microsoft.com/office/drawing/2014/main" val="2599300863"/>
                  </a:ext>
                </a:extLst>
              </a:tr>
            </a:tbl>
          </a:graphicData>
        </a:graphic>
      </p:graphicFrame>
    </p:spTree>
    <p:extLst>
      <p:ext uri="{BB962C8B-B14F-4D97-AF65-F5344CB8AC3E}">
        <p14:creationId xmlns:p14="http://schemas.microsoft.com/office/powerpoint/2010/main" val="257978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1642652"/>
            <a:ext cx="2869473" cy="2523744"/>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and Multifamily and Free Standing ADUs and Additions (incl. attached ADUs)</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2665489249"/>
              </p:ext>
            </p:extLst>
          </p:nvPr>
        </p:nvGraphicFramePr>
        <p:xfrm>
          <a:off x="3242340" y="182880"/>
          <a:ext cx="8949660" cy="7289292"/>
        </p:xfrm>
        <a:graphic>
          <a:graphicData uri="http://schemas.openxmlformats.org/drawingml/2006/table">
            <a:tbl>
              <a:tblPr firstRow="1" bandRow="1">
                <a:tableStyleId>{9D7B26C5-4107-4FEC-AEDC-1716B250A1EF}</a:tableStyleId>
              </a:tblPr>
              <a:tblGrid>
                <a:gridCol w="1942609">
                  <a:extLst>
                    <a:ext uri="{9D8B030D-6E8A-4147-A177-3AD203B41FA5}">
                      <a16:colId xmlns:a16="http://schemas.microsoft.com/office/drawing/2014/main" val="516286975"/>
                    </a:ext>
                  </a:extLst>
                </a:gridCol>
                <a:gridCol w="7007051">
                  <a:extLst>
                    <a:ext uri="{9D8B030D-6E8A-4147-A177-3AD203B41FA5}">
                      <a16:colId xmlns:a16="http://schemas.microsoft.com/office/drawing/2014/main" val="2051243670"/>
                    </a:ext>
                  </a:extLst>
                </a:gridCol>
              </a:tblGrid>
              <a:tr h="371924">
                <a:tc>
                  <a:txBody>
                    <a:bodyPr/>
                    <a:lstStyle/>
                    <a:p>
                      <a:r>
                        <a:rPr lang="en-US" sz="2200" dirty="0"/>
                        <a:t>Building Type </a:t>
                      </a:r>
                    </a:p>
                  </a:txBody>
                  <a:tcPr marL="82893" marR="82893" marT="41446" marB="41446"/>
                </a:tc>
                <a:tc>
                  <a:txBody>
                    <a:bodyPr/>
                    <a:lstStyle/>
                    <a:p>
                      <a:r>
                        <a:rPr lang="en-US" sz="2200" dirty="0"/>
                        <a:t>Pre Wire</a:t>
                      </a:r>
                      <a:r>
                        <a:rPr lang="en-US" sz="2200" baseline="0" dirty="0"/>
                        <a:t> 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Exceptions</a:t>
                      </a:r>
                    </a:p>
                  </a:txBody>
                  <a:tcPr marL="82893" marR="82893" marT="41446" marB="41446"/>
                </a:tc>
                <a:tc>
                  <a:txBody>
                    <a:bodyPr/>
                    <a:lstStyle/>
                    <a:p>
                      <a:r>
                        <a:rPr lang="en-US" sz="2100" dirty="0"/>
                        <a:t>For systems using</a:t>
                      </a:r>
                      <a:r>
                        <a:rPr lang="en-US" sz="2100" baseline="0" dirty="0"/>
                        <a:t> natural gas or propane, following pre-wire requirements apply:</a:t>
                      </a:r>
                    </a:p>
                    <a:p>
                      <a:r>
                        <a:rPr lang="en-US" sz="2100" dirty="0"/>
                        <a:t>Electric-Ready/Pre wire- dedicated circuit with all conductors and receptacles installed; ends</a:t>
                      </a:r>
                      <a:r>
                        <a:rPr lang="en-US" sz="2100" baseline="0" dirty="0"/>
                        <a:t> of conductors labeled “For future..”; reserved double pole breaker at panel.</a:t>
                      </a:r>
                      <a:endParaRPr lang="en-US" sz="2100" dirty="0"/>
                    </a:p>
                    <a:p>
                      <a:pPr marL="285750" indent="-285750">
                        <a:buFont typeface="Arial" panose="020B0604020202020204" pitchFamily="34" charset="0"/>
                        <a:buChar char="•"/>
                      </a:pPr>
                      <a:r>
                        <a:rPr lang="en-US" sz="2100" dirty="0"/>
                        <a:t>Range/cooktop – 208/240V 50 amp capacity &amp; receptacle w/in 3 ft of appliance</a:t>
                      </a:r>
                    </a:p>
                    <a:p>
                      <a:pPr marL="285750" indent="-285750">
                        <a:buFont typeface="Arial" panose="020B0604020202020204" pitchFamily="34" charset="0"/>
                        <a:buChar char="•"/>
                      </a:pPr>
                      <a:r>
                        <a:rPr lang="en-US" sz="2100" dirty="0"/>
                        <a:t>Dryer- 208/240V 40 amp capacity &amp; receptacle w/in 3 ft of appliance</a:t>
                      </a:r>
                    </a:p>
                    <a:p>
                      <a:pPr marL="285750" indent="-285750">
                        <a:buFont typeface="Arial" panose="020B0604020202020204" pitchFamily="34" charset="0"/>
                        <a:buChar char="•"/>
                      </a:pPr>
                      <a:r>
                        <a:rPr lang="en-US" sz="2100" dirty="0"/>
                        <a:t>Space conditioning– dedicated 208/240V</a:t>
                      </a:r>
                      <a:r>
                        <a:rPr lang="en-US" sz="2100" baseline="0" dirty="0"/>
                        <a:t>, </a:t>
                      </a:r>
                      <a:r>
                        <a:rPr lang="en-US" sz="2100" dirty="0"/>
                        <a:t>30 amp capacity &amp; receptacle w/in 3 </a:t>
                      </a:r>
                      <a:r>
                        <a:rPr lang="en-US" sz="2100" dirty="0" err="1"/>
                        <a:t>ft</a:t>
                      </a:r>
                      <a:r>
                        <a:rPr lang="en-US" sz="2100" dirty="0"/>
                        <a:t> of future</a:t>
                      </a:r>
                      <a:r>
                        <a:rPr lang="en-US" sz="2100" baseline="0" dirty="0"/>
                        <a:t> location</a:t>
                      </a:r>
                      <a:r>
                        <a:rPr lang="en-US" sz="2100" dirty="0"/>
                        <a:t>. Exterior</a:t>
                      </a:r>
                      <a:r>
                        <a:rPr lang="en-US" sz="2100" baseline="0" dirty="0"/>
                        <a:t> space for outdoor unit and natural drainage or drain for condensate</a:t>
                      </a:r>
                      <a:endParaRPr lang="en-US" sz="2100" dirty="0"/>
                    </a:p>
                    <a:p>
                      <a:pPr marL="285750" indent="-285750">
                        <a:buFont typeface="Arial" panose="020B0604020202020204" pitchFamily="34" charset="0"/>
                        <a:buChar char="•"/>
                      </a:pPr>
                      <a:r>
                        <a:rPr lang="en-US" sz="2100" dirty="0"/>
                        <a:t>Water Heater– </a:t>
                      </a:r>
                    </a:p>
                    <a:p>
                      <a:pPr marL="742950" lvl="1" indent="-285750">
                        <a:buFont typeface="Arial" panose="020B0604020202020204" pitchFamily="34" charset="0"/>
                        <a:buChar char="•"/>
                      </a:pPr>
                      <a:r>
                        <a:rPr lang="en-US" sz="2100" dirty="0"/>
                        <a:t> Individual-</a:t>
                      </a:r>
                      <a:r>
                        <a:rPr lang="en-US" sz="2100" baseline="0" dirty="0"/>
                        <a:t> </a:t>
                      </a:r>
                      <a:r>
                        <a:rPr lang="en-US" sz="2100" dirty="0"/>
                        <a:t>240V (3 conductor, 10</a:t>
                      </a:r>
                      <a:r>
                        <a:rPr lang="en-US" sz="2100" baseline="0" dirty="0"/>
                        <a:t> AWG)</a:t>
                      </a:r>
                      <a:r>
                        <a:rPr lang="en-US" sz="2100" dirty="0"/>
                        <a:t>,</a:t>
                      </a:r>
                      <a:r>
                        <a:rPr lang="en-US" sz="2100" baseline="0" dirty="0"/>
                        <a:t> 30amp</a:t>
                      </a:r>
                      <a:r>
                        <a:rPr lang="en-US" sz="2100" dirty="0"/>
                        <a:t> capacity &amp; receptacle w/in</a:t>
                      </a:r>
                      <a:r>
                        <a:rPr lang="en-US" sz="2100" baseline="0" dirty="0"/>
                        <a:t> 3 ft of water heater</a:t>
                      </a:r>
                    </a:p>
                    <a:p>
                      <a:pPr marL="742950" lvl="1" indent="-285750">
                        <a:buFont typeface="Arial" panose="020B0604020202020204" pitchFamily="34" charset="0"/>
                        <a:buChar char="•"/>
                      </a:pPr>
                      <a:r>
                        <a:rPr lang="en-US" sz="2100" baseline="0" dirty="0"/>
                        <a:t>Multi/common- current space can accommodate future HPWH, condensate drain, raceway and reserved capacity at panel- calcs required.</a:t>
                      </a:r>
                      <a:endParaRPr lang="en-US" sz="2100" dirty="0"/>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2910806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149D3C-60A2-4C45-89B8-AEC7FAEBB94E}"/>
              </a:ext>
            </a:extLst>
          </p:cNvPr>
          <p:cNvSpPr>
            <a:spLocks noGrp="1"/>
          </p:cNvSpPr>
          <p:nvPr>
            <p:ph type="title"/>
          </p:nvPr>
        </p:nvSpPr>
        <p:spPr/>
        <p:txBody>
          <a:bodyPr>
            <a:normAutofit fontScale="90000"/>
          </a:bodyPr>
          <a:lstStyle/>
          <a:p>
            <a:r>
              <a:rPr lang="en-US" dirty="0"/>
              <a:t>Low Rise Residential  – </a:t>
            </a:r>
            <a:br>
              <a:rPr lang="en-US" dirty="0"/>
            </a:br>
            <a:r>
              <a:rPr lang="en-US" dirty="0"/>
              <a:t>Project type? </a:t>
            </a:r>
          </a:p>
        </p:txBody>
      </p:sp>
      <p:pic>
        <p:nvPicPr>
          <p:cNvPr id="5" name="Picture 4"/>
          <p:cNvPicPr>
            <a:picLocks noChangeAspect="1"/>
          </p:cNvPicPr>
          <p:nvPr/>
        </p:nvPicPr>
        <p:blipFill>
          <a:blip r:embed="rId2"/>
          <a:stretch>
            <a:fillRect/>
          </a:stretch>
        </p:blipFill>
        <p:spPr>
          <a:xfrm>
            <a:off x="377459" y="1623598"/>
            <a:ext cx="3534268" cy="2314898"/>
          </a:xfrm>
          <a:prstGeom prst="rect">
            <a:avLst/>
          </a:prstGeom>
        </p:spPr>
      </p:pic>
      <p:pic>
        <p:nvPicPr>
          <p:cNvPr id="9" name="Picture 8">
            <a:extLst>
              <a:ext uri="{FF2B5EF4-FFF2-40B4-BE49-F238E27FC236}">
                <a16:creationId xmlns:a16="http://schemas.microsoft.com/office/drawing/2014/main" id="{D1B7232A-F9EB-CF3F-28AC-569E5A21F98D}"/>
              </a:ext>
            </a:extLst>
          </p:cNvPr>
          <p:cNvPicPr>
            <a:picLocks noChangeAspect="1"/>
          </p:cNvPicPr>
          <p:nvPr/>
        </p:nvPicPr>
        <p:blipFill>
          <a:blip r:embed="rId3"/>
          <a:stretch>
            <a:fillRect/>
          </a:stretch>
        </p:blipFill>
        <p:spPr>
          <a:xfrm>
            <a:off x="3994902" y="1778414"/>
            <a:ext cx="8197098" cy="3514906"/>
          </a:xfrm>
          <a:prstGeom prst="rect">
            <a:avLst/>
          </a:prstGeom>
        </p:spPr>
      </p:pic>
      <p:sp>
        <p:nvSpPr>
          <p:cNvPr id="10" name="Rectangle 9">
            <a:extLst>
              <a:ext uri="{FF2B5EF4-FFF2-40B4-BE49-F238E27FC236}">
                <a16:creationId xmlns:a16="http://schemas.microsoft.com/office/drawing/2014/main" id="{840E1FF5-C8A4-6026-2A39-16135BD46C44}"/>
              </a:ext>
            </a:extLst>
          </p:cNvPr>
          <p:cNvSpPr/>
          <p:nvPr/>
        </p:nvSpPr>
        <p:spPr>
          <a:xfrm>
            <a:off x="3911727" y="4316730"/>
            <a:ext cx="4032504" cy="35661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875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B8460-BF15-4715-9FDD-39DAF6965EDB}"/>
              </a:ext>
            </a:extLst>
          </p:cNvPr>
          <p:cNvSpPr>
            <a:spLocks noGrp="1"/>
          </p:cNvSpPr>
          <p:nvPr>
            <p:ph type="title"/>
          </p:nvPr>
        </p:nvSpPr>
        <p:spPr>
          <a:prstGeom prst="rect">
            <a:avLst/>
          </a:prstGeom>
          <a:noFill/>
        </p:spPr>
        <p:txBody>
          <a:bodyPr anchor="ctr">
            <a:normAutofit/>
          </a:bodyPr>
          <a:lstStyle/>
          <a:p>
            <a:r>
              <a:rPr lang="en-US" dirty="0">
                <a:latin typeface="Open Sans" panose="020B0604020202020204" charset="0"/>
                <a:ea typeface="Open Sans" panose="020B0604020202020204" charset="0"/>
                <a:cs typeface="Open Sans" panose="020B0604020202020204" charset="0"/>
              </a:rPr>
              <a:t>Learning Objectives</a:t>
            </a:r>
          </a:p>
        </p:txBody>
      </p:sp>
      <p:sp>
        <p:nvSpPr>
          <p:cNvPr id="7" name="Content Placeholder 2">
            <a:extLst>
              <a:ext uri="{FF2B5EF4-FFF2-40B4-BE49-F238E27FC236}">
                <a16:creationId xmlns:a16="http://schemas.microsoft.com/office/drawing/2014/main" id="{F56E8D7F-23B0-413A-B43E-2CA606691F2D}"/>
              </a:ext>
            </a:extLst>
          </p:cNvPr>
          <p:cNvSpPr>
            <a:spLocks noGrp="1"/>
          </p:cNvSpPr>
          <p:nvPr>
            <p:ph idx="1"/>
          </p:nvPr>
        </p:nvSpPr>
        <p:spPr>
          <a:prstGeom prst="rect">
            <a:avLst/>
          </a:prstGeom>
        </p:spPr>
        <p:txBody>
          <a:bodyPr>
            <a:normAutofit/>
          </a:bodyPr>
          <a:lstStyle/>
          <a:p>
            <a:pPr lvl="0">
              <a:lnSpc>
                <a:spcPct val="90000"/>
              </a:lnSpc>
              <a:spcBef>
                <a:spcPts val="1400"/>
              </a:spcBef>
              <a:buClr>
                <a:schemeClr val="dk1"/>
              </a:buClr>
              <a:buSzPts val="2000"/>
              <a:buFont typeface="Wingdings" panose="05000000000000000000" pitchFamily="2" charset="2"/>
              <a:buChar char="§"/>
            </a:pPr>
            <a:r>
              <a:rPr lang="en-US" sz="2700" dirty="0">
                <a:latin typeface="Open Sans" panose="020B0604020202020204" charset="0"/>
                <a:ea typeface="Open Sans" panose="020B0604020202020204" charset="0"/>
                <a:cs typeface="Open Sans" panose="020B0604020202020204" charset="0"/>
              </a:rPr>
              <a:t>Understand </a:t>
            </a:r>
            <a:r>
              <a:rPr lang="en-US" sz="2700" b="1" dirty="0">
                <a:latin typeface="Open Sans" panose="020B0604020202020204" charset="0"/>
                <a:ea typeface="Open Sans" panose="020B0604020202020204" charset="0"/>
                <a:cs typeface="Open Sans" panose="020B0604020202020204" charset="0"/>
              </a:rPr>
              <a:t>energy</a:t>
            </a:r>
            <a:r>
              <a:rPr lang="en-US" sz="2700" dirty="0">
                <a:latin typeface="Open Sans" panose="020B0604020202020204" charset="0"/>
                <a:ea typeface="Open Sans" panose="020B0604020202020204" charset="0"/>
                <a:cs typeface="Open Sans" panose="020B0604020202020204" charset="0"/>
              </a:rPr>
              <a:t> </a:t>
            </a:r>
            <a:r>
              <a:rPr lang="en-US" sz="2700" b="1" dirty="0">
                <a:latin typeface="Open Sans" panose="020B0604020202020204" charset="0"/>
                <a:ea typeface="Open Sans" panose="020B0604020202020204" charset="0"/>
                <a:cs typeface="Open Sans" panose="020B0604020202020204" charset="0"/>
              </a:rPr>
              <a:t>code AND reach code requirements for </a:t>
            </a:r>
            <a:r>
              <a:rPr lang="en-US" sz="2700" b="1" dirty="0">
                <a:solidFill>
                  <a:srgbClr val="00B0F0"/>
                </a:solidFill>
                <a:latin typeface="Open Sans" panose="020B0604020202020204" charset="0"/>
                <a:ea typeface="Open Sans" panose="020B0604020202020204" charset="0"/>
                <a:cs typeface="Open Sans" panose="020B0604020202020204" charset="0"/>
              </a:rPr>
              <a:t>new and existing</a:t>
            </a:r>
            <a:r>
              <a:rPr lang="en-US" sz="2700" b="1" dirty="0">
                <a:latin typeface="Open Sans" panose="020B0604020202020204" charset="0"/>
                <a:ea typeface="Open Sans" panose="020B0604020202020204" charset="0"/>
                <a:cs typeface="Open Sans" panose="020B0604020202020204" charset="0"/>
              </a:rPr>
              <a:t> construction  (</a:t>
            </a:r>
            <a:r>
              <a:rPr lang="en-US" sz="2700" b="1" dirty="0">
                <a:solidFill>
                  <a:srgbClr val="00B0F0"/>
                </a:solidFill>
                <a:latin typeface="Open Sans" panose="020B0604020202020204" charset="0"/>
                <a:ea typeface="Open Sans" panose="020B0604020202020204" charset="0"/>
                <a:cs typeface="Open Sans" panose="020B0604020202020204" charset="0"/>
              </a:rPr>
              <a:t>Single Family, Multifamily and Nonresidential</a:t>
            </a:r>
            <a:r>
              <a:rPr lang="en-US" sz="2700" b="1" dirty="0">
                <a:latin typeface="Open Sans" panose="020B0604020202020204" charset="0"/>
                <a:ea typeface="Open Sans" panose="020B0604020202020204" charset="0"/>
                <a:cs typeface="Open Sans" panose="020B0604020202020204" charset="0"/>
              </a:rPr>
              <a:t>) </a:t>
            </a:r>
            <a:endParaRPr lang="en-US" sz="2700" dirty="0">
              <a:latin typeface="Open Sans" panose="020B0604020202020204" charset="0"/>
              <a:ea typeface="Open Sans" panose="020B0604020202020204" charset="0"/>
              <a:cs typeface="Open Sans" panose="020B0604020202020204" charset="0"/>
            </a:endParaRPr>
          </a:p>
          <a:p>
            <a:pPr lvl="0">
              <a:lnSpc>
                <a:spcPct val="90000"/>
              </a:lnSpc>
              <a:spcBef>
                <a:spcPts val="1400"/>
              </a:spcBef>
              <a:buClr>
                <a:schemeClr val="dk1"/>
              </a:buClr>
              <a:buSzPts val="2000"/>
              <a:buFont typeface="Wingdings" panose="05000000000000000000" pitchFamily="2" charset="2"/>
              <a:buChar char="§"/>
            </a:pPr>
            <a:r>
              <a:rPr lang="en-US" sz="2700" dirty="0">
                <a:latin typeface="Open Sans" panose="020B0604020202020204" charset="0"/>
                <a:ea typeface="Open Sans" panose="020B0604020202020204" charset="0"/>
                <a:cs typeface="Open Sans" panose="020B0604020202020204" charset="0"/>
              </a:rPr>
              <a:t>Understand the overall compliance process including how </a:t>
            </a:r>
            <a:r>
              <a:rPr lang="en-US" sz="2700" b="1" dirty="0">
                <a:latin typeface="Open Sans" panose="020B0604020202020204" charset="0"/>
                <a:ea typeface="Open Sans" panose="020B0604020202020204" charset="0"/>
                <a:cs typeface="Open Sans" panose="020B0604020202020204" charset="0"/>
              </a:rPr>
              <a:t>compliance forms </a:t>
            </a:r>
            <a:r>
              <a:rPr lang="en-US" sz="2700" dirty="0">
                <a:latin typeface="Open Sans" panose="020B0604020202020204" charset="0"/>
                <a:ea typeface="Open Sans" panose="020B0604020202020204" charset="0"/>
                <a:cs typeface="Open Sans" panose="020B0604020202020204" charset="0"/>
              </a:rPr>
              <a:t>are used. </a:t>
            </a:r>
          </a:p>
          <a:p>
            <a:pPr lvl="0">
              <a:lnSpc>
                <a:spcPct val="90000"/>
              </a:lnSpc>
              <a:spcBef>
                <a:spcPts val="1400"/>
              </a:spcBef>
              <a:buClr>
                <a:schemeClr val="dk1"/>
              </a:buClr>
              <a:buSzPts val="2000"/>
              <a:buFont typeface="Wingdings" panose="05000000000000000000" pitchFamily="2" charset="2"/>
              <a:buChar char="§"/>
            </a:pPr>
            <a:r>
              <a:rPr lang="en-US" sz="2700" dirty="0">
                <a:latin typeface="Open Sans" panose="020B0604020202020204" charset="0"/>
                <a:ea typeface="Open Sans" panose="020B0604020202020204" charset="0"/>
                <a:cs typeface="Open Sans" panose="020B0604020202020204" charset="0"/>
              </a:rPr>
              <a:t>Focus </a:t>
            </a:r>
            <a:r>
              <a:rPr lang="en-US" sz="2700" b="1" dirty="0">
                <a:latin typeface="Open Sans" panose="020B0604020202020204" charset="0"/>
                <a:ea typeface="Open Sans" panose="020B0604020202020204" charset="0"/>
                <a:cs typeface="Open Sans" panose="020B0604020202020204" charset="0"/>
              </a:rPr>
              <a:t>plan review and field verification efforts </a:t>
            </a:r>
            <a:r>
              <a:rPr lang="en-US" sz="2700" dirty="0">
                <a:latin typeface="Open Sans" panose="020B0604020202020204" charset="0"/>
                <a:ea typeface="Open Sans" panose="020B0604020202020204" charset="0"/>
                <a:cs typeface="Open Sans" panose="020B0604020202020204" charset="0"/>
              </a:rPr>
              <a:t>on most impactful building energy features.</a:t>
            </a:r>
          </a:p>
        </p:txBody>
      </p:sp>
    </p:spTree>
    <p:extLst>
      <p:ext uri="{BB962C8B-B14F-4D97-AF65-F5344CB8AC3E}">
        <p14:creationId xmlns:p14="http://schemas.microsoft.com/office/powerpoint/2010/main" val="15871771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reach code requirement?</a:t>
            </a:r>
          </a:p>
        </p:txBody>
      </p:sp>
      <p:sp>
        <p:nvSpPr>
          <p:cNvPr id="5" name="TextBox 4"/>
          <p:cNvSpPr txBox="1"/>
          <p:nvPr/>
        </p:nvSpPr>
        <p:spPr>
          <a:xfrm>
            <a:off x="838200" y="2233409"/>
            <a:ext cx="2795337" cy="2246769"/>
          </a:xfrm>
          <a:prstGeom prst="rect">
            <a:avLst/>
          </a:prstGeom>
          <a:noFill/>
        </p:spPr>
        <p:txBody>
          <a:bodyPr wrap="square" rtlCol="0">
            <a:spAutoFit/>
          </a:bodyPr>
          <a:lstStyle/>
          <a:p>
            <a:r>
              <a:rPr lang="en-US" sz="2800" dirty="0"/>
              <a:t>To Code</a:t>
            </a:r>
          </a:p>
          <a:p>
            <a:r>
              <a:rPr lang="en-US" sz="2800" dirty="0"/>
              <a:t>OR </a:t>
            </a:r>
          </a:p>
          <a:p>
            <a:r>
              <a:rPr lang="en-US" sz="2800" dirty="0"/>
              <a:t>Exception </a:t>
            </a:r>
          </a:p>
          <a:p>
            <a:r>
              <a:rPr lang="en-US" sz="2800" dirty="0"/>
              <a:t>OR </a:t>
            </a:r>
          </a:p>
          <a:p>
            <a:r>
              <a:rPr lang="en-US" sz="2800" dirty="0"/>
              <a:t>Non Compliant</a:t>
            </a:r>
          </a:p>
        </p:txBody>
      </p:sp>
      <p:sp>
        <p:nvSpPr>
          <p:cNvPr id="6" name="Rectangle 5"/>
          <p:cNvSpPr/>
          <p:nvPr/>
        </p:nvSpPr>
        <p:spPr>
          <a:xfrm>
            <a:off x="757990" y="3136046"/>
            <a:ext cx="2875547" cy="2010112"/>
          </a:xfrm>
          <a:prstGeom prst="rect">
            <a:avLst/>
          </a:prstGeom>
          <a:noFill/>
          <a:ln w="57150">
            <a:solidFill>
              <a:srgbClr val="2799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247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51703" y="471662"/>
            <a:ext cx="10745454" cy="940044"/>
          </a:xfrm>
        </p:spPr>
        <p:txBody>
          <a:bodyPr>
            <a:normAutofit fontScale="90000"/>
          </a:bodyPr>
          <a:lstStyle/>
          <a:p>
            <a:r>
              <a:rPr lang="en-US" dirty="0"/>
              <a:t>Fuel type in building? </a:t>
            </a:r>
            <a:br>
              <a:rPr lang="en-US" dirty="0"/>
            </a:br>
            <a:endParaRPr lang="en-US" dirty="0"/>
          </a:p>
        </p:txBody>
      </p:sp>
      <p:pic>
        <p:nvPicPr>
          <p:cNvPr id="4" name="Picture 3"/>
          <p:cNvPicPr>
            <a:picLocks noChangeAspect="1"/>
          </p:cNvPicPr>
          <p:nvPr/>
        </p:nvPicPr>
        <p:blipFill>
          <a:blip r:embed="rId2"/>
          <a:stretch>
            <a:fillRect/>
          </a:stretch>
        </p:blipFill>
        <p:spPr>
          <a:xfrm>
            <a:off x="265206" y="3356811"/>
            <a:ext cx="11318448" cy="2207544"/>
          </a:xfrm>
          <a:prstGeom prst="rect">
            <a:avLst/>
          </a:prstGeom>
        </p:spPr>
      </p:pic>
      <p:sp>
        <p:nvSpPr>
          <p:cNvPr id="6" name="TextBox 5"/>
          <p:cNvSpPr txBox="1"/>
          <p:nvPr/>
        </p:nvSpPr>
        <p:spPr>
          <a:xfrm>
            <a:off x="445168" y="1925052"/>
            <a:ext cx="7050506" cy="923330"/>
          </a:xfrm>
          <a:prstGeom prst="rect">
            <a:avLst/>
          </a:prstGeom>
          <a:noFill/>
        </p:spPr>
        <p:txBody>
          <a:bodyPr wrap="square" rtlCol="0">
            <a:spAutoFit/>
          </a:bodyPr>
          <a:lstStyle/>
          <a:p>
            <a:r>
              <a:rPr lang="en-US" dirty="0"/>
              <a:t>Mixed-fuel or all electric? </a:t>
            </a:r>
          </a:p>
          <a:p>
            <a:endParaRPr lang="en-US" dirty="0"/>
          </a:p>
          <a:p>
            <a:r>
              <a:rPr lang="en-US" dirty="0"/>
              <a:t>Fuel type for Space and Water Heating? </a:t>
            </a:r>
          </a:p>
        </p:txBody>
      </p:sp>
      <p:sp>
        <p:nvSpPr>
          <p:cNvPr id="7" name="TextBox 6"/>
          <p:cNvSpPr txBox="1"/>
          <p:nvPr/>
        </p:nvSpPr>
        <p:spPr>
          <a:xfrm>
            <a:off x="445168" y="5564355"/>
            <a:ext cx="7050506" cy="369332"/>
          </a:xfrm>
          <a:prstGeom prst="rect">
            <a:avLst/>
          </a:prstGeom>
          <a:noFill/>
        </p:spPr>
        <p:txBody>
          <a:bodyPr wrap="square" rtlCol="0">
            <a:spAutoFit/>
          </a:bodyPr>
          <a:lstStyle/>
          <a:p>
            <a:r>
              <a:rPr lang="en-US" dirty="0"/>
              <a:t>Combined Hydronic- Space Heating is gas too</a:t>
            </a:r>
          </a:p>
        </p:txBody>
      </p:sp>
      <p:sp>
        <p:nvSpPr>
          <p:cNvPr id="2" name="Oval 1"/>
          <p:cNvSpPr/>
          <p:nvPr/>
        </p:nvSpPr>
        <p:spPr>
          <a:xfrm>
            <a:off x="1636295" y="4812632"/>
            <a:ext cx="938463" cy="55345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0627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9157"/>
            <a:ext cx="11240386" cy="940044"/>
          </a:xfrm>
        </p:spPr>
        <p:txBody>
          <a:bodyPr/>
          <a:lstStyle/>
          <a:p>
            <a:r>
              <a:rPr lang="en-US" dirty="0"/>
              <a:t>Pre Wire – Prescriptive and Performance</a:t>
            </a:r>
          </a:p>
        </p:txBody>
      </p:sp>
      <p:sp>
        <p:nvSpPr>
          <p:cNvPr id="3" name="Text Placeholder 2"/>
          <p:cNvSpPr>
            <a:spLocks noGrp="1"/>
          </p:cNvSpPr>
          <p:nvPr>
            <p:ph type="body" idx="1"/>
          </p:nvPr>
        </p:nvSpPr>
        <p:spPr>
          <a:xfrm>
            <a:off x="838201" y="1636064"/>
            <a:ext cx="10835353" cy="2440947"/>
          </a:xfrm>
        </p:spPr>
        <p:txBody>
          <a:bodyPr numCol="2"/>
          <a:lstStyle/>
          <a:p>
            <a:pPr marL="25400" indent="0">
              <a:buNone/>
            </a:pPr>
            <a:r>
              <a:rPr lang="en-US" sz="2800" dirty="0"/>
              <a:t>Plan Review </a:t>
            </a:r>
          </a:p>
          <a:p>
            <a:r>
              <a:rPr lang="en-US" sz="2800" dirty="0"/>
              <a:t>No electrical panel schedule</a:t>
            </a:r>
          </a:p>
          <a:p>
            <a:r>
              <a:rPr lang="en-US" sz="2800" dirty="0"/>
              <a:t>No single line diagram</a:t>
            </a:r>
          </a:p>
          <a:p>
            <a:r>
              <a:rPr lang="en-US" sz="2800" dirty="0"/>
              <a:t>No future load calcs</a:t>
            </a:r>
          </a:p>
          <a:p>
            <a:pPr marL="25400" indent="0">
              <a:buNone/>
            </a:pPr>
            <a:r>
              <a:rPr lang="en-US" sz="2800" dirty="0"/>
              <a:t>Field Inspection </a:t>
            </a:r>
          </a:p>
          <a:p>
            <a:r>
              <a:rPr lang="en-US" sz="2800" dirty="0"/>
              <a:t>Verify pre wire or electric ready</a:t>
            </a:r>
          </a:p>
        </p:txBody>
      </p:sp>
      <p:sp>
        <p:nvSpPr>
          <p:cNvPr id="4" name="Slide Number Placeholder 3"/>
          <p:cNvSpPr>
            <a:spLocks noGrp="1"/>
          </p:cNvSpPr>
          <p:nvPr>
            <p:ph type="sldNum" idx="4294967295"/>
          </p:nvPr>
        </p:nvSpPr>
        <p:spPr>
          <a:xfrm>
            <a:off x="9448800" y="6650498"/>
            <a:ext cx="2743200" cy="207502"/>
          </a:xfrm>
        </p:spPr>
        <p:txBody>
          <a:bodyPr/>
          <a:lstStyle/>
          <a:p>
            <a:pPr marL="0" lvl="0" indent="0" algn="r" rtl="0">
              <a:spcBef>
                <a:spcPts val="0"/>
              </a:spcBef>
              <a:spcAft>
                <a:spcPts val="0"/>
              </a:spcAft>
              <a:buNone/>
            </a:pPr>
            <a:fld id="{00000000-1234-1234-1234-123412341234}" type="slidenum">
              <a:rPr lang="en-US" smtClean="0"/>
              <a:t>82</a:t>
            </a:fld>
            <a:endParaRPr lang="en-US"/>
          </a:p>
        </p:txBody>
      </p:sp>
      <p:pic>
        <p:nvPicPr>
          <p:cNvPr id="6" name="Picture 5"/>
          <p:cNvPicPr>
            <a:picLocks noChangeAspect="1"/>
          </p:cNvPicPr>
          <p:nvPr/>
        </p:nvPicPr>
        <p:blipFill>
          <a:blip r:embed="rId2"/>
          <a:stretch>
            <a:fillRect/>
          </a:stretch>
        </p:blipFill>
        <p:spPr>
          <a:xfrm>
            <a:off x="718848" y="4077011"/>
            <a:ext cx="10101552" cy="1919752"/>
          </a:xfrm>
          <a:prstGeom prst="rect">
            <a:avLst/>
          </a:prstGeom>
        </p:spPr>
      </p:pic>
      <p:sp>
        <p:nvSpPr>
          <p:cNvPr id="5" name="TextBox 4"/>
          <p:cNvSpPr txBox="1"/>
          <p:nvPr/>
        </p:nvSpPr>
        <p:spPr>
          <a:xfrm>
            <a:off x="2307265" y="4547715"/>
            <a:ext cx="1488989" cy="1200329"/>
          </a:xfrm>
          <a:prstGeom prst="rect">
            <a:avLst/>
          </a:prstGeom>
          <a:noFill/>
        </p:spPr>
        <p:txBody>
          <a:bodyPr wrap="square" rtlCol="0">
            <a:spAutoFit/>
          </a:bodyPr>
          <a:lstStyle/>
          <a:p>
            <a:r>
              <a:rPr lang="en-US" sz="7200" b="1" dirty="0">
                <a:solidFill>
                  <a:srgbClr val="C00000"/>
                </a:solidFill>
              </a:rPr>
              <a:t>X</a:t>
            </a:r>
          </a:p>
        </p:txBody>
      </p:sp>
    </p:spTree>
    <p:extLst>
      <p:ext uri="{BB962C8B-B14F-4D97-AF65-F5344CB8AC3E}">
        <p14:creationId xmlns:p14="http://schemas.microsoft.com/office/powerpoint/2010/main" val="128068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A66A7-FA54-7A1F-70B9-6965A8B605A1}"/>
              </a:ext>
            </a:extLst>
          </p:cNvPr>
          <p:cNvSpPr>
            <a:spLocks noGrp="1"/>
          </p:cNvSpPr>
          <p:nvPr>
            <p:ph type="title"/>
          </p:nvPr>
        </p:nvSpPr>
        <p:spPr>
          <a:xfrm>
            <a:off x="1128148" y="-180620"/>
            <a:ext cx="10058400" cy="1191480"/>
          </a:xfrm>
        </p:spPr>
        <p:txBody>
          <a:bodyPr/>
          <a:lstStyle/>
          <a:p>
            <a:r>
              <a:rPr lang="en-US" dirty="0"/>
              <a:t>If it was All-electric….</a:t>
            </a:r>
          </a:p>
        </p:txBody>
      </p:sp>
      <p:pic>
        <p:nvPicPr>
          <p:cNvPr id="3" name="Picture 2">
            <a:extLst>
              <a:ext uri="{FF2B5EF4-FFF2-40B4-BE49-F238E27FC236}">
                <a16:creationId xmlns:a16="http://schemas.microsoft.com/office/drawing/2014/main" id="{258BE4EE-57A5-E846-0FCD-BA5E0A07A1F1}"/>
              </a:ext>
            </a:extLst>
          </p:cNvPr>
          <p:cNvPicPr>
            <a:picLocks noChangeAspect="1"/>
          </p:cNvPicPr>
          <p:nvPr/>
        </p:nvPicPr>
        <p:blipFill>
          <a:blip r:embed="rId2"/>
          <a:stretch>
            <a:fillRect/>
          </a:stretch>
        </p:blipFill>
        <p:spPr>
          <a:xfrm>
            <a:off x="609600" y="1855520"/>
            <a:ext cx="8854328" cy="4353670"/>
          </a:xfrm>
          <a:prstGeom prst="rect">
            <a:avLst/>
          </a:prstGeom>
        </p:spPr>
      </p:pic>
      <p:sp>
        <p:nvSpPr>
          <p:cNvPr id="4" name="TextBox 3">
            <a:extLst>
              <a:ext uri="{FF2B5EF4-FFF2-40B4-BE49-F238E27FC236}">
                <a16:creationId xmlns:a16="http://schemas.microsoft.com/office/drawing/2014/main" id="{9FD64042-9CF7-C372-E2B8-417BED7B8087}"/>
              </a:ext>
            </a:extLst>
          </p:cNvPr>
          <p:cNvSpPr txBox="1"/>
          <p:nvPr/>
        </p:nvSpPr>
        <p:spPr>
          <a:xfrm>
            <a:off x="838200" y="1368456"/>
            <a:ext cx="8020050" cy="523220"/>
          </a:xfrm>
          <a:prstGeom prst="rect">
            <a:avLst/>
          </a:prstGeom>
          <a:noFill/>
        </p:spPr>
        <p:txBody>
          <a:bodyPr wrap="square" rtlCol="0">
            <a:spAutoFit/>
          </a:bodyPr>
          <a:lstStyle/>
          <a:p>
            <a:r>
              <a:rPr lang="en-US" sz="2800" dirty="0"/>
              <a:t>Need to look at system type to see fuel type in SF</a:t>
            </a:r>
          </a:p>
        </p:txBody>
      </p:sp>
      <p:sp>
        <p:nvSpPr>
          <p:cNvPr id="5" name="Rectangle 4">
            <a:extLst>
              <a:ext uri="{FF2B5EF4-FFF2-40B4-BE49-F238E27FC236}">
                <a16:creationId xmlns:a16="http://schemas.microsoft.com/office/drawing/2014/main" id="{4AE3B19D-D725-193A-3D1F-CAC0FE9FB228}"/>
              </a:ext>
            </a:extLst>
          </p:cNvPr>
          <p:cNvSpPr/>
          <p:nvPr/>
        </p:nvSpPr>
        <p:spPr>
          <a:xfrm>
            <a:off x="1820280" y="5107022"/>
            <a:ext cx="991014" cy="97683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06810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3695" y="1133476"/>
            <a:ext cx="10109376" cy="1346600"/>
          </a:xfrm>
        </p:spPr>
        <p:txBody>
          <a:bodyPr/>
          <a:lstStyle/>
          <a:p>
            <a:r>
              <a:rPr lang="en-US" dirty="0"/>
              <a:t>Questions on </a:t>
            </a:r>
            <a:br>
              <a:rPr lang="en-US" dirty="0"/>
            </a:br>
            <a:r>
              <a:rPr lang="en-US" dirty="0"/>
              <a:t>Single Family and Multifamily Residential? </a:t>
            </a:r>
          </a:p>
        </p:txBody>
      </p:sp>
      <p:sp>
        <p:nvSpPr>
          <p:cNvPr id="7" name="Text Placeholder 6"/>
          <p:cNvSpPr>
            <a:spLocks noGrp="1"/>
          </p:cNvSpPr>
          <p:nvPr>
            <p:ph type="body" idx="1"/>
          </p:nvPr>
        </p:nvSpPr>
        <p:spPr/>
        <p:txBody>
          <a:bodyPr/>
          <a:lstStyle/>
          <a:p>
            <a:endParaRPr lang="en-US"/>
          </a:p>
        </p:txBody>
      </p:sp>
      <p:sp>
        <p:nvSpPr>
          <p:cNvPr id="4" name="Slide Number Placeholder 3"/>
          <p:cNvSpPr>
            <a:spLocks noGrp="1"/>
          </p:cNvSpPr>
          <p:nvPr>
            <p:ph type="sldNum" idx="4294967295"/>
          </p:nvPr>
        </p:nvSpPr>
        <p:spPr>
          <a:xfrm>
            <a:off x="9448800" y="6650038"/>
            <a:ext cx="2743200" cy="207962"/>
          </a:xfrm>
          <a:prstGeom prst="rect">
            <a:avLst/>
          </a:prstGeom>
        </p:spPr>
        <p:txBody>
          <a:bodyPr/>
          <a:lstStyle/>
          <a:p>
            <a:pPr marL="0" lvl="0" indent="0" algn="r" rtl="0">
              <a:spcBef>
                <a:spcPts val="0"/>
              </a:spcBef>
              <a:spcAft>
                <a:spcPts val="0"/>
              </a:spcAft>
              <a:buNone/>
            </a:pPr>
            <a:fld id="{00000000-1234-1234-1234-123412341234}" type="slidenum">
              <a:rPr lang="en-US" smtClean="0"/>
              <a:t>84</a:t>
            </a:fld>
            <a:endParaRPr lang="en-US"/>
          </a:p>
        </p:txBody>
      </p:sp>
    </p:spTree>
    <p:extLst>
      <p:ext uri="{BB962C8B-B14F-4D97-AF65-F5344CB8AC3E}">
        <p14:creationId xmlns:p14="http://schemas.microsoft.com/office/powerpoint/2010/main" val="24834505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661152" y="4352668"/>
            <a:ext cx="9864607" cy="1685473"/>
          </a:xfrm>
        </p:spPr>
        <p:txBody>
          <a:bodyPr/>
          <a:lstStyle/>
          <a:p>
            <a:r>
              <a:rPr lang="en-GB" dirty="0">
                <a:solidFill>
                  <a:schemeClr val="bg1"/>
                </a:solidFill>
              </a:rPr>
              <a:t>Buildings – All Electric Additions and Alterations Reach Code Overview</a:t>
            </a:r>
          </a:p>
        </p:txBody>
      </p:sp>
    </p:spTree>
    <p:extLst>
      <p:ext uri="{BB962C8B-B14F-4D97-AF65-F5344CB8AC3E}">
        <p14:creationId xmlns:p14="http://schemas.microsoft.com/office/powerpoint/2010/main" val="404595104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AC59655-61EF-4312-8DF9-D9FF5F42D7BF}"/>
              </a:ext>
            </a:extLst>
          </p:cNvPr>
          <p:cNvSpPr>
            <a:spLocks noGrp="1"/>
          </p:cNvSpPr>
          <p:nvPr>
            <p:ph type="title"/>
          </p:nvPr>
        </p:nvSpPr>
        <p:spPr>
          <a:xfrm>
            <a:off x="853866" y="2843894"/>
            <a:ext cx="10248147" cy="1702055"/>
          </a:xfrm>
          <a:prstGeom prst="rect">
            <a:avLst/>
          </a:prstGeom>
        </p:spPr>
        <p:txBody>
          <a:bodyPr anchor="b">
            <a:noAutofit/>
          </a:bodyPr>
          <a:lstStyle/>
          <a:p>
            <a:pPr lvl="0"/>
            <a:r>
              <a:rPr lang="en-US" sz="3600" u="sng" dirty="0">
                <a:solidFill>
                  <a:schemeClr val="bg1"/>
                </a:solidFill>
              </a:rPr>
              <a:t>Residential Covered Projects: </a:t>
            </a:r>
            <a:br>
              <a:rPr lang="en-US" sz="3600" u="sng" dirty="0">
                <a:solidFill>
                  <a:schemeClr val="bg1"/>
                </a:solidFill>
              </a:rPr>
            </a:br>
            <a:r>
              <a:rPr lang="en-US" sz="3200" dirty="0">
                <a:solidFill>
                  <a:schemeClr val="bg1"/>
                </a:solidFill>
                <a:latin typeface="+mn-lt"/>
                <a:cs typeface="Arial" panose="020B0604020202020204" pitchFamily="34" charset="0"/>
              </a:rPr>
              <a:t>A p</a:t>
            </a:r>
            <a:r>
              <a:rPr lang="en-US" sz="3200" dirty="0">
                <a:solidFill>
                  <a:schemeClr val="bg1"/>
                </a:solidFill>
                <a:effectLst/>
                <a:latin typeface="+mn-lt"/>
                <a:ea typeface="Calibri" panose="020F0502020204030204" pitchFamily="34" charset="0"/>
                <a:cs typeface="Arial" panose="020B0604020202020204" pitchFamily="34" charset="0"/>
              </a:rPr>
              <a:t>roject in a Single family or Multifamil</a:t>
            </a:r>
            <a:r>
              <a:rPr lang="en-US" sz="3200" dirty="0">
                <a:solidFill>
                  <a:schemeClr val="bg1"/>
                </a:solidFill>
                <a:latin typeface="+mn-lt"/>
                <a:ea typeface="Calibri" panose="020F0502020204030204" pitchFamily="34" charset="0"/>
                <a:cs typeface="Arial" panose="020B0604020202020204" pitchFamily="34" charset="0"/>
              </a:rPr>
              <a:t>y </a:t>
            </a:r>
            <a:r>
              <a:rPr lang="en-US" sz="3200" dirty="0">
                <a:solidFill>
                  <a:schemeClr val="bg1"/>
                </a:solidFill>
                <a:effectLst/>
                <a:latin typeface="+mn-lt"/>
                <a:ea typeface="Calibri" panose="020F0502020204030204" pitchFamily="34" charset="0"/>
                <a:cs typeface="Arial" panose="020B0604020202020204" pitchFamily="34" charset="0"/>
              </a:rPr>
              <a:t>residential building originally permitted for </a:t>
            </a:r>
            <a:r>
              <a:rPr lang="en-US" sz="3200" b="0" i="1" dirty="0">
                <a:solidFill>
                  <a:schemeClr val="bg1"/>
                </a:solidFill>
                <a:effectLst/>
                <a:latin typeface="+mn-lt"/>
                <a:ea typeface="Calibri" panose="020F0502020204030204" pitchFamily="34" charset="0"/>
                <a:cs typeface="Arial" panose="020B0604020202020204" pitchFamily="34" charset="0"/>
              </a:rPr>
              <a:t>construction before 2011 </a:t>
            </a:r>
            <a:r>
              <a:rPr lang="en-US" sz="3200" dirty="0">
                <a:solidFill>
                  <a:schemeClr val="bg1"/>
                </a:solidFill>
                <a:effectLst/>
                <a:latin typeface="+mn-lt"/>
                <a:ea typeface="Calibri" panose="020F0502020204030204" pitchFamily="34" charset="0"/>
                <a:cs typeface="Arial" panose="020B0604020202020204" pitchFamily="34" charset="0"/>
              </a:rPr>
              <a:t>that requires an electrical permit, a mechanical permit and a plumbing permit</a:t>
            </a:r>
            <a:r>
              <a:rPr lang="en-US" sz="3600" dirty="0">
                <a:solidFill>
                  <a:schemeClr val="bg1"/>
                </a:solidFill>
                <a:latin typeface="+mn-lt"/>
              </a:rPr>
              <a:t>.</a:t>
            </a:r>
            <a:r>
              <a:rPr lang="en-US" sz="3600" dirty="0">
                <a:latin typeface="+mn-lt"/>
              </a:rPr>
              <a:t> </a:t>
            </a:r>
            <a:r>
              <a:rPr lang="en-US" sz="3600" dirty="0">
                <a:solidFill>
                  <a:srgbClr val="00B0F0"/>
                </a:solidFill>
                <a:latin typeface="+mn-lt"/>
              </a:rPr>
              <a:t>[This is an example of one definition of the threshold for when a project is deemed new construction. Edit with appropriate trigger]</a:t>
            </a:r>
            <a:br>
              <a:rPr lang="en-US" sz="3600" dirty="0"/>
            </a:br>
            <a:endParaRPr lang="en-US" sz="2000" dirty="0"/>
          </a:p>
        </p:txBody>
      </p:sp>
    </p:spTree>
    <p:extLst>
      <p:ext uri="{BB962C8B-B14F-4D97-AF65-F5344CB8AC3E}">
        <p14:creationId xmlns:p14="http://schemas.microsoft.com/office/powerpoint/2010/main" val="6120594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80D3F6-504A-D5F7-9CA9-D78940981516}"/>
              </a:ext>
            </a:extLst>
          </p:cNvPr>
          <p:cNvSpPr>
            <a:spLocks noGrp="1"/>
          </p:cNvSpPr>
          <p:nvPr>
            <p:ph type="title"/>
          </p:nvPr>
        </p:nvSpPr>
        <p:spPr/>
        <p:txBody>
          <a:bodyPr/>
          <a:lstStyle/>
          <a:p>
            <a:r>
              <a:rPr lang="en-US" dirty="0"/>
              <a:t>Definitions</a:t>
            </a:r>
          </a:p>
        </p:txBody>
      </p:sp>
      <p:sp>
        <p:nvSpPr>
          <p:cNvPr id="4" name="Content Placeholder 3">
            <a:extLst>
              <a:ext uri="{FF2B5EF4-FFF2-40B4-BE49-F238E27FC236}">
                <a16:creationId xmlns:a16="http://schemas.microsoft.com/office/drawing/2014/main" id="{D1258825-4B2E-C892-BDB2-0767B5C63B68}"/>
              </a:ext>
            </a:extLst>
          </p:cNvPr>
          <p:cNvSpPr>
            <a:spLocks noGrp="1"/>
          </p:cNvSpPr>
          <p:nvPr>
            <p:ph idx="1"/>
          </p:nvPr>
        </p:nvSpPr>
        <p:spPr/>
        <p:txBody>
          <a:bodyPr/>
          <a:lstStyle/>
          <a:p>
            <a:r>
              <a:rPr lang="en-US" dirty="0">
                <a:solidFill>
                  <a:srgbClr val="00B0F0"/>
                </a:solidFill>
              </a:rPr>
              <a:t>[Add appropriate definitions]</a:t>
            </a:r>
          </a:p>
        </p:txBody>
      </p:sp>
    </p:spTree>
    <p:extLst>
      <p:ext uri="{BB962C8B-B14F-4D97-AF65-F5344CB8AC3E}">
        <p14:creationId xmlns:p14="http://schemas.microsoft.com/office/powerpoint/2010/main" val="28103168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1642652"/>
            <a:ext cx="2869473" cy="2523744"/>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Additions and Alterations (incl. attached ADU) </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3033999333"/>
              </p:ext>
            </p:extLst>
          </p:nvPr>
        </p:nvGraphicFramePr>
        <p:xfrm>
          <a:off x="3242340" y="182880"/>
          <a:ext cx="8949660" cy="3875532"/>
        </p:xfrm>
        <a:graphic>
          <a:graphicData uri="http://schemas.openxmlformats.org/drawingml/2006/table">
            <a:tbl>
              <a:tblPr firstRow="1" bandRow="1">
                <a:tableStyleId>{9D7B26C5-4107-4FEC-AEDC-1716B250A1EF}</a:tableStyleId>
              </a:tblPr>
              <a:tblGrid>
                <a:gridCol w="1942609">
                  <a:extLst>
                    <a:ext uri="{9D8B030D-6E8A-4147-A177-3AD203B41FA5}">
                      <a16:colId xmlns:a16="http://schemas.microsoft.com/office/drawing/2014/main" val="516286975"/>
                    </a:ext>
                  </a:extLst>
                </a:gridCol>
                <a:gridCol w="7007051">
                  <a:extLst>
                    <a:ext uri="{9D8B030D-6E8A-4147-A177-3AD203B41FA5}">
                      <a16:colId xmlns:a16="http://schemas.microsoft.com/office/drawing/2014/main" val="2051243670"/>
                    </a:ext>
                  </a:extLst>
                </a:gridCol>
              </a:tblGrid>
              <a:tr h="371924">
                <a:tc>
                  <a:txBody>
                    <a:bodyPr/>
                    <a:lstStyle/>
                    <a:p>
                      <a:r>
                        <a:rPr lang="en-US" sz="2200" dirty="0"/>
                        <a:t>Scope of Work</a:t>
                      </a:r>
                    </a:p>
                  </a:txBody>
                  <a:tcPr marL="82893" marR="82893" marT="41446" marB="41446"/>
                </a:tc>
                <a:tc>
                  <a:txBody>
                    <a:bodyPr/>
                    <a:lstStyle/>
                    <a:p>
                      <a:r>
                        <a:rPr lang="en-US" sz="2200" dirty="0"/>
                        <a:t>Replacement </a:t>
                      </a:r>
                      <a:r>
                        <a:rPr lang="en-US" sz="2200" baseline="0" dirty="0"/>
                        <a:t>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AC and Water Heater Replacements</a:t>
                      </a:r>
                    </a:p>
                    <a:p>
                      <a:endParaRPr lang="en-US" sz="2200" dirty="0"/>
                    </a:p>
                    <a:p>
                      <a:endParaRPr lang="en-US" sz="2200" dirty="0"/>
                    </a:p>
                    <a:p>
                      <a:r>
                        <a:rPr lang="en-US" sz="2200" dirty="0"/>
                        <a:t>Panel Upgrades</a:t>
                      </a:r>
                    </a:p>
                    <a:p>
                      <a:endParaRPr lang="en-US" sz="2200" dirty="0"/>
                    </a:p>
                    <a:p>
                      <a:endParaRPr lang="en-US" sz="2200" dirty="0"/>
                    </a:p>
                  </a:txBody>
                  <a:tcPr marL="82893" marR="82893" marT="41446" marB="41446"/>
                </a:tc>
                <a:tc>
                  <a:txBody>
                    <a:bodyPr/>
                    <a:lstStyle/>
                    <a:p>
                      <a:r>
                        <a:rPr lang="en-US" sz="2100" dirty="0"/>
                        <a:t>Install Heat pump for heating and cooling or water heating when replacing gas or propane appliance </a:t>
                      </a:r>
                    </a:p>
                    <a:p>
                      <a:endParaRPr lang="en-US" sz="2100" baseline="0" dirty="0"/>
                    </a:p>
                    <a:p>
                      <a:endParaRPr lang="en-US" sz="2100" baseline="0" dirty="0"/>
                    </a:p>
                    <a:p>
                      <a:pPr marL="0" indent="0">
                        <a:buFont typeface="Arial" panose="020B0604020202020204" pitchFamily="34" charset="0"/>
                        <a:buNone/>
                      </a:pPr>
                      <a:endParaRPr lang="en-US" sz="2100" baseline="0" dirty="0"/>
                    </a:p>
                    <a:p>
                      <a:pPr marL="0" indent="0">
                        <a:buFont typeface="Arial" panose="020B0604020202020204" pitchFamily="34" charset="0"/>
                        <a:buNone/>
                      </a:pPr>
                      <a:r>
                        <a:rPr lang="en-US" sz="2100" baseline="0" dirty="0"/>
                        <a:t>Upgrade panel to support all-electric for future loads for gas fired appliances and include EV charging. </a:t>
                      </a:r>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10327042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315D-CACC-4A7A-914D-0C87A98390E0}"/>
              </a:ext>
            </a:extLst>
          </p:cNvPr>
          <p:cNvSpPr>
            <a:spLocks noGrp="1"/>
          </p:cNvSpPr>
          <p:nvPr>
            <p:ph type="title"/>
          </p:nvPr>
        </p:nvSpPr>
        <p:spPr>
          <a:xfrm>
            <a:off x="189621" y="1642652"/>
            <a:ext cx="2869473" cy="2523744"/>
          </a:xfrm>
          <a:prstGeom prst="rect">
            <a:avLst/>
          </a:prstGeom>
        </p:spPr>
        <p:txBody>
          <a:bodyPr anchor="ctr">
            <a:noAutofit/>
          </a:bodyPr>
          <a:lstStyle/>
          <a:p>
            <a:r>
              <a:rPr lang="en-US" sz="3200" dirty="0"/>
              <a:t>Reach Code Requirements </a:t>
            </a:r>
            <a:br>
              <a:rPr lang="en-US" sz="3200" dirty="0"/>
            </a:br>
            <a:r>
              <a:rPr lang="en-US" sz="3200" dirty="0"/>
              <a:t>– </a:t>
            </a:r>
            <a:br>
              <a:rPr lang="en-US" sz="3200" dirty="0"/>
            </a:br>
            <a:r>
              <a:rPr lang="en-US" sz="3200" dirty="0"/>
              <a:t>Single Family, Multifamily Additions and Alterations (incl. attached ADU) </a:t>
            </a:r>
            <a:br>
              <a:rPr lang="en-US" sz="3200" dirty="0"/>
            </a:br>
            <a:r>
              <a:rPr lang="en-US" sz="2000" dirty="0">
                <a:solidFill>
                  <a:srgbClr val="00B0F0"/>
                </a:solidFill>
              </a:rPr>
              <a:t>(Ordinance </a:t>
            </a:r>
            <a:r>
              <a:rPr lang="en-US" sz="2000" dirty="0" err="1">
                <a:solidFill>
                  <a:srgbClr val="00B0F0"/>
                </a:solidFill>
              </a:rPr>
              <a:t>No.XXXX</a:t>
            </a:r>
            <a:r>
              <a:rPr lang="en-US" sz="2000" dirty="0">
                <a:solidFill>
                  <a:srgbClr val="00B0F0"/>
                </a:solidFill>
              </a:rPr>
              <a:t>)</a:t>
            </a:r>
            <a:br>
              <a:rPr lang="en-US" sz="2000" dirty="0"/>
            </a:br>
            <a:endParaRPr lang="en-US" sz="2000" dirty="0"/>
          </a:p>
        </p:txBody>
      </p:sp>
      <p:graphicFrame>
        <p:nvGraphicFramePr>
          <p:cNvPr id="4" name="Table 4">
            <a:extLst>
              <a:ext uri="{FF2B5EF4-FFF2-40B4-BE49-F238E27FC236}">
                <a16:creationId xmlns:a16="http://schemas.microsoft.com/office/drawing/2014/main" id="{80475844-E942-497C-9D7B-2DC8D2514B6F}"/>
              </a:ext>
            </a:extLst>
          </p:cNvPr>
          <p:cNvGraphicFramePr>
            <a:graphicFrameLocks noGrp="1"/>
          </p:cNvGraphicFramePr>
          <p:nvPr>
            <p:extLst>
              <p:ext uri="{D42A27DB-BD31-4B8C-83A1-F6EECF244321}">
                <p14:modId xmlns:p14="http://schemas.microsoft.com/office/powerpoint/2010/main" val="2694537614"/>
              </p:ext>
            </p:extLst>
          </p:nvPr>
        </p:nvGraphicFramePr>
        <p:xfrm>
          <a:off x="3242340" y="182880"/>
          <a:ext cx="8949660" cy="4546092"/>
        </p:xfrm>
        <a:graphic>
          <a:graphicData uri="http://schemas.openxmlformats.org/drawingml/2006/table">
            <a:tbl>
              <a:tblPr firstRow="1" bandRow="1">
                <a:tableStyleId>{9D7B26C5-4107-4FEC-AEDC-1716B250A1EF}</a:tableStyleId>
              </a:tblPr>
              <a:tblGrid>
                <a:gridCol w="1942609">
                  <a:extLst>
                    <a:ext uri="{9D8B030D-6E8A-4147-A177-3AD203B41FA5}">
                      <a16:colId xmlns:a16="http://schemas.microsoft.com/office/drawing/2014/main" val="516286975"/>
                    </a:ext>
                  </a:extLst>
                </a:gridCol>
                <a:gridCol w="7007051">
                  <a:extLst>
                    <a:ext uri="{9D8B030D-6E8A-4147-A177-3AD203B41FA5}">
                      <a16:colId xmlns:a16="http://schemas.microsoft.com/office/drawing/2014/main" val="2051243670"/>
                    </a:ext>
                  </a:extLst>
                </a:gridCol>
              </a:tblGrid>
              <a:tr h="371924">
                <a:tc>
                  <a:txBody>
                    <a:bodyPr/>
                    <a:lstStyle/>
                    <a:p>
                      <a:r>
                        <a:rPr lang="en-US" sz="2200" dirty="0"/>
                        <a:t>Scope of Work</a:t>
                      </a:r>
                    </a:p>
                  </a:txBody>
                  <a:tcPr marL="82893" marR="82893" marT="41446" marB="41446"/>
                </a:tc>
                <a:tc>
                  <a:txBody>
                    <a:bodyPr/>
                    <a:lstStyle/>
                    <a:p>
                      <a:r>
                        <a:rPr lang="en-US" sz="2200" dirty="0"/>
                        <a:t>Replacement </a:t>
                      </a:r>
                      <a:r>
                        <a:rPr lang="en-US" sz="2200" baseline="0" dirty="0"/>
                        <a:t>Requirements</a:t>
                      </a:r>
                      <a:endParaRPr lang="en-US" sz="2200" dirty="0"/>
                    </a:p>
                  </a:txBody>
                  <a:tcPr marL="82893" marR="82893" marT="41446" marB="41446"/>
                </a:tc>
                <a:extLst>
                  <a:ext uri="{0D108BD9-81ED-4DB2-BD59-A6C34878D82A}">
                    <a16:rowId xmlns:a16="http://schemas.microsoft.com/office/drawing/2014/main" val="2816365053"/>
                  </a:ext>
                </a:extLst>
              </a:tr>
              <a:tr h="692228">
                <a:tc>
                  <a:txBody>
                    <a:bodyPr/>
                    <a:lstStyle/>
                    <a:p>
                      <a:r>
                        <a:rPr lang="en-US" sz="2200" dirty="0"/>
                        <a:t>Kitchen and Laundry Renovations</a:t>
                      </a:r>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txBody>
                  <a:tcPr marL="82893" marR="82893" marT="41446" marB="41446"/>
                </a:tc>
                <a:tc>
                  <a:txBody>
                    <a:bodyPr/>
                    <a:lstStyle/>
                    <a:p>
                      <a:r>
                        <a:rPr lang="en-US" sz="2100" baseline="0" dirty="0"/>
                        <a:t>Pre wire for electric dryer or range:</a:t>
                      </a:r>
                    </a:p>
                    <a:p>
                      <a:r>
                        <a:rPr lang="en-US" sz="2100" dirty="0"/>
                        <a:t>Dedicated circuit with all conductors and receptacles installed; ends</a:t>
                      </a:r>
                      <a:r>
                        <a:rPr lang="en-US" sz="2100" baseline="0" dirty="0"/>
                        <a:t> of conductors labeled “For future..”; reserved double pole breaker at panel.</a:t>
                      </a:r>
                      <a:endParaRPr lang="en-US" sz="2100" dirty="0"/>
                    </a:p>
                    <a:p>
                      <a:pPr marL="285750" indent="-285750">
                        <a:buFont typeface="Arial" panose="020B0604020202020204" pitchFamily="34" charset="0"/>
                        <a:buChar char="•"/>
                      </a:pPr>
                      <a:r>
                        <a:rPr lang="en-US" sz="2100" dirty="0"/>
                        <a:t>Range/cooktop – 208/240V 50 amp capacity &amp; receptacle w/in 3 ft of appliance</a:t>
                      </a:r>
                    </a:p>
                    <a:p>
                      <a:pPr marL="285750" indent="-285750">
                        <a:buFont typeface="Arial" panose="020B0604020202020204" pitchFamily="34" charset="0"/>
                        <a:buChar char="•"/>
                      </a:pPr>
                      <a:r>
                        <a:rPr lang="en-US" sz="2100" dirty="0"/>
                        <a:t>Dryer- 208/240V 40 amp capacity &amp; receptacle w/in 3 ft of appliance</a:t>
                      </a:r>
                    </a:p>
                    <a:p>
                      <a:pPr marL="0" indent="0">
                        <a:buFont typeface="Arial" panose="020B0604020202020204" pitchFamily="34" charset="0"/>
                        <a:buNone/>
                      </a:pPr>
                      <a:endParaRPr lang="en-US" sz="2100" baseline="0" dirty="0"/>
                    </a:p>
                    <a:p>
                      <a:endParaRPr lang="en-US" sz="2200" dirty="0"/>
                    </a:p>
                  </a:txBody>
                  <a:tcPr marL="82893" marR="82893" marT="41446" marB="41446"/>
                </a:tc>
                <a:extLst>
                  <a:ext uri="{0D108BD9-81ED-4DB2-BD59-A6C34878D82A}">
                    <a16:rowId xmlns:a16="http://schemas.microsoft.com/office/drawing/2014/main" val="2599300863"/>
                  </a:ext>
                </a:extLst>
              </a:tr>
              <a:tr h="692228">
                <a:tc>
                  <a:txBody>
                    <a:bodyPr/>
                    <a:lstStyle/>
                    <a:p>
                      <a:endParaRPr lang="en-US" sz="2200" dirty="0"/>
                    </a:p>
                  </a:txBody>
                  <a:tcPr marL="82893" marR="82893" marT="41446" marB="41446"/>
                </a:tc>
                <a:tc>
                  <a:txBody>
                    <a:bodyPr/>
                    <a:lstStyle/>
                    <a:p>
                      <a:endParaRPr lang="en-US" sz="2200" dirty="0"/>
                    </a:p>
                  </a:txBody>
                  <a:tcPr marL="82893" marR="82893" marT="41446" marB="41446"/>
                </a:tc>
                <a:extLst>
                  <a:ext uri="{0D108BD9-81ED-4DB2-BD59-A6C34878D82A}">
                    <a16:rowId xmlns:a16="http://schemas.microsoft.com/office/drawing/2014/main" val="207365990"/>
                  </a:ext>
                </a:extLst>
              </a:tr>
            </a:tbl>
          </a:graphicData>
        </a:graphic>
      </p:graphicFrame>
    </p:spTree>
    <p:extLst>
      <p:ext uri="{BB962C8B-B14F-4D97-AF65-F5344CB8AC3E}">
        <p14:creationId xmlns:p14="http://schemas.microsoft.com/office/powerpoint/2010/main" val="3733645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200"/>
              <a:buFont typeface="Open Sans"/>
              <a:buNone/>
            </a:pPr>
            <a:r>
              <a:rPr lang="en-US" dirty="0">
                <a:latin typeface="Open Sans"/>
                <a:ea typeface="Open Sans"/>
                <a:cs typeface="Open Sans"/>
                <a:sym typeface="Open Sans"/>
              </a:rPr>
              <a:t>Handouts</a:t>
            </a:r>
            <a:endParaRPr dirty="0">
              <a:latin typeface="Open Sans"/>
              <a:ea typeface="Open Sans"/>
              <a:cs typeface="Open Sans"/>
              <a:sym typeface="Open Sans"/>
            </a:endParaRPr>
          </a:p>
        </p:txBody>
      </p:sp>
      <p:sp>
        <p:nvSpPr>
          <p:cNvPr id="136" name="Google Shape;136;p9"/>
          <p:cNvSpPr txBox="1">
            <a:spLocks noGrp="1"/>
          </p:cNvSpPr>
          <p:nvPr>
            <p:ph idx="1"/>
          </p:nvPr>
        </p:nvSpPr>
        <p:spPr>
          <a:xfrm>
            <a:off x="693096" y="1629881"/>
            <a:ext cx="10805808" cy="4868195"/>
          </a:xfrm>
          <a:prstGeom prst="rect">
            <a:avLst/>
          </a:prstGeom>
          <a:noFill/>
          <a:ln>
            <a:noFill/>
          </a:ln>
        </p:spPr>
        <p:txBody>
          <a:bodyPr spcFirstLastPara="1" wrap="square" lIns="91425" tIns="45700" rIns="91425" bIns="45700" anchor="t" anchorCtr="0">
            <a:noAutofit/>
          </a:bodyPr>
          <a:lstStyle/>
          <a:p>
            <a:pPr lvl="0" algn="l" rtl="0">
              <a:lnSpc>
                <a:spcPct val="110000"/>
              </a:lnSpc>
              <a:spcBef>
                <a:spcPts val="880"/>
              </a:spcBef>
              <a:spcAft>
                <a:spcPts val="0"/>
              </a:spcAft>
              <a:buSzPts val="2400"/>
              <a:buFont typeface="Wingdings" panose="05000000000000000000" pitchFamily="2" charset="2"/>
              <a:buChar char="§"/>
            </a:pPr>
            <a:r>
              <a:rPr lang="en-US" sz="2000" dirty="0">
                <a:latin typeface="Open Sans" panose="020B0604020202020204" charset="0"/>
                <a:ea typeface="Open Sans" panose="020B0604020202020204" charset="0"/>
                <a:cs typeface="Open Sans" panose="020B0604020202020204" charset="0"/>
              </a:rPr>
              <a:t>Handouts are available here:</a:t>
            </a:r>
            <a:endParaRPr sz="2400" dirty="0">
              <a:latin typeface="Open Sans" panose="020B0604020202020204" charset="0"/>
              <a:ea typeface="Open Sans" panose="020B0604020202020204" charset="0"/>
              <a:cs typeface="Open Sans" panose="020B0604020202020204" charset="0"/>
            </a:endParaRPr>
          </a:p>
          <a:p>
            <a:pPr lvl="1">
              <a:lnSpc>
                <a:spcPct val="110000"/>
              </a:lnSpc>
              <a:spcBef>
                <a:spcPts val="880"/>
              </a:spcBef>
              <a:spcAft>
                <a:spcPts val="0"/>
              </a:spcAft>
              <a:buSzPts val="2400"/>
              <a:buFont typeface="Wingdings" panose="05000000000000000000" pitchFamily="2" charset="2"/>
              <a:buChar char="§"/>
            </a:pPr>
            <a:r>
              <a:rPr lang="en-US" sz="2000" dirty="0">
                <a:latin typeface="Open Sans" panose="020B0604020202020204" charset="0"/>
                <a:ea typeface="Open Sans" panose="020B0604020202020204" charset="0"/>
                <a:cs typeface="Open Sans" panose="020B0604020202020204" charset="0"/>
                <a:sym typeface="Open Sans"/>
              </a:rPr>
              <a:t>Checklist Summary New Construction for</a:t>
            </a:r>
            <a:r>
              <a:rPr lang="en-US" sz="2000" dirty="0">
                <a:solidFill>
                  <a:srgbClr val="00B0F0"/>
                </a:solidFill>
                <a:latin typeface="Open Sans" panose="020B0604020202020204" charset="0"/>
                <a:ea typeface="Open Sans" panose="020B0604020202020204" charset="0"/>
                <a:cs typeface="Open Sans" panose="020B0604020202020204" charset="0"/>
                <a:sym typeface="Open Sans"/>
              </a:rPr>
              <a:t> [AHJ]</a:t>
            </a:r>
          </a:p>
          <a:p>
            <a:pPr lvl="1">
              <a:lnSpc>
                <a:spcPct val="110000"/>
              </a:lnSpc>
              <a:spcBef>
                <a:spcPts val="880"/>
              </a:spcBef>
              <a:spcAft>
                <a:spcPts val="0"/>
              </a:spcAft>
              <a:buSzPts val="2400"/>
              <a:buFont typeface="Wingdings" panose="05000000000000000000" pitchFamily="2" charset="2"/>
              <a:buChar char="§"/>
            </a:pPr>
            <a:r>
              <a:rPr lang="en-US" sz="2000" dirty="0">
                <a:latin typeface="Open Sans" panose="020B0604020202020204" charset="0"/>
                <a:ea typeface="Open Sans" panose="020B0604020202020204" charset="0"/>
                <a:cs typeface="Open Sans" panose="020B0604020202020204" charset="0"/>
                <a:sym typeface="Open Sans"/>
                <a:hlinkClick r:id="rId3"/>
              </a:rPr>
              <a:t>New Construction Checklists</a:t>
            </a:r>
            <a:r>
              <a:rPr lang="en-US" sz="2000" dirty="0">
                <a:latin typeface="Open Sans" panose="020B0604020202020204" charset="0"/>
                <a:ea typeface="Open Sans" panose="020B0604020202020204" charset="0"/>
                <a:cs typeface="Open Sans" panose="020B0604020202020204" charset="0"/>
                <a:sym typeface="Open Sans"/>
              </a:rPr>
              <a:t> </a:t>
            </a:r>
          </a:p>
          <a:p>
            <a:pPr lvl="1">
              <a:lnSpc>
                <a:spcPct val="110000"/>
              </a:lnSpc>
              <a:spcBef>
                <a:spcPts val="880"/>
              </a:spcBef>
              <a:spcAft>
                <a:spcPts val="0"/>
              </a:spcAft>
              <a:buSzPts val="2400"/>
              <a:buFont typeface="Wingdings" panose="05000000000000000000" pitchFamily="2" charset="2"/>
              <a:buChar char="§"/>
            </a:pPr>
            <a:r>
              <a:rPr lang="en-US" sz="2000" dirty="0">
                <a:latin typeface="Open Sans" panose="020B0604020202020204" charset="0"/>
                <a:ea typeface="Open Sans" panose="020B0604020202020204" charset="0"/>
                <a:cs typeface="Open Sans" panose="020B0604020202020204" charset="0"/>
                <a:sym typeface="Open Sans"/>
                <a:hlinkClick r:id="rId4"/>
              </a:rPr>
              <a:t>Existing Buildings (Additions and Alterations) Checklists</a:t>
            </a:r>
            <a:endParaRPr lang="en-US" sz="2000" dirty="0">
              <a:latin typeface="Open Sans" panose="020B0604020202020204" charset="0"/>
              <a:ea typeface="Open Sans" panose="020B0604020202020204" charset="0"/>
              <a:cs typeface="Open Sans" panose="020B0604020202020204" charset="0"/>
              <a:sym typeface="Open Sans"/>
            </a:endParaRPr>
          </a:p>
          <a:p>
            <a:pPr marL="201168" lvl="1" indent="0">
              <a:lnSpc>
                <a:spcPct val="110000"/>
              </a:lnSpc>
              <a:spcBef>
                <a:spcPts val="880"/>
              </a:spcBef>
              <a:spcAft>
                <a:spcPts val="0"/>
              </a:spcAft>
              <a:buSzPts val="2400"/>
              <a:buNone/>
            </a:pPr>
            <a:endParaRPr lang="en-US" sz="2000" dirty="0">
              <a:solidFill>
                <a:srgbClr val="00B0F0"/>
              </a:solidFill>
              <a:latin typeface="Open Sans" panose="020B0604020202020204" charset="0"/>
              <a:ea typeface="Open Sans" panose="020B0604020202020204" charset="0"/>
              <a:cs typeface="Open Sans" panose="020B0604020202020204" charset="0"/>
              <a:sym typeface="Open Sans"/>
            </a:endParaRPr>
          </a:p>
          <a:p>
            <a:pPr lvl="1">
              <a:lnSpc>
                <a:spcPct val="110000"/>
              </a:lnSpc>
              <a:spcBef>
                <a:spcPts val="880"/>
              </a:spcBef>
              <a:spcAft>
                <a:spcPts val="0"/>
              </a:spcAft>
              <a:buSzPts val="2400"/>
              <a:buFont typeface="Wingdings" panose="05000000000000000000" pitchFamily="2" charset="2"/>
              <a:buChar char="§"/>
            </a:pPr>
            <a:r>
              <a:rPr lang="en-US" sz="2000" dirty="0">
                <a:solidFill>
                  <a:srgbClr val="00B0F0"/>
                </a:solidFill>
                <a:latin typeface="Open Sans" panose="020B0604020202020204" charset="0"/>
                <a:ea typeface="Open Sans" panose="020B0604020202020204" charset="0"/>
                <a:cs typeface="Open Sans" panose="020B0604020202020204" charset="0"/>
                <a:sym typeface="Open Sans"/>
              </a:rPr>
              <a:t>[Ordinance Name]</a:t>
            </a:r>
            <a:r>
              <a:rPr lang="en-US" sz="2000" dirty="0">
                <a:latin typeface="Open Sans" panose="020B0604020202020204" charset="0"/>
                <a:ea typeface="Open Sans" panose="020B0604020202020204" charset="0"/>
                <a:cs typeface="Open Sans" panose="020B0604020202020204" charset="0"/>
                <a:sym typeface="Open Sans"/>
              </a:rPr>
              <a:t> adopted by </a:t>
            </a:r>
            <a:r>
              <a:rPr lang="en-US" sz="2000" dirty="0">
                <a:solidFill>
                  <a:srgbClr val="00B0F0"/>
                </a:solidFill>
                <a:latin typeface="Open Sans" panose="020B0604020202020204" charset="0"/>
                <a:ea typeface="Open Sans" panose="020B0604020202020204" charset="0"/>
                <a:cs typeface="Open Sans" panose="020B0604020202020204" charset="0"/>
                <a:sym typeface="Open Sans"/>
              </a:rPr>
              <a:t> [AHJ]</a:t>
            </a:r>
          </a:p>
        </p:txBody>
      </p:sp>
      <p:sp>
        <p:nvSpPr>
          <p:cNvPr id="137" name="Google Shape;137;p9"/>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9D9E9E"/>
                </a:solidFill>
                <a:latin typeface="Open Sans"/>
                <a:ea typeface="Open Sans"/>
                <a:cs typeface="Open Sans"/>
                <a:sym typeface="Open Sans"/>
              </a:defRPr>
            </a:lvl9pPr>
          </a:lstStyle>
          <a:p>
            <a:pPr marL="0" lvl="0" indent="0" algn="r" rtl="0">
              <a:lnSpc>
                <a:spcPct val="100000"/>
              </a:lnSpc>
              <a:spcBef>
                <a:spcPts val="0"/>
              </a:spcBef>
              <a:spcAft>
                <a:spcPts val="0"/>
              </a:spcAft>
              <a:buSzPts val="1200"/>
              <a:buNone/>
            </a:pPr>
            <a:fld id="{00000000-1234-1234-1234-123412341234}" type="slidenum">
              <a:rPr lang="en-US" smtClean="0"/>
              <a:pPr marL="0" lvl="0" indent="0" algn="r" rtl="0">
                <a:lnSpc>
                  <a:spcPct val="100000"/>
                </a:lnSpc>
                <a:spcBef>
                  <a:spcPts val="0"/>
                </a:spcBef>
                <a:spcAft>
                  <a:spcPts val="0"/>
                </a:spcAft>
                <a:buSzPts val="1200"/>
                <a:buNone/>
              </a:pPr>
              <a:t>9</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432495-2E61-BF13-4162-7B9449E6E2E0}"/>
              </a:ext>
            </a:extLst>
          </p:cNvPr>
          <p:cNvSpPr>
            <a:spLocks noGrp="1"/>
          </p:cNvSpPr>
          <p:nvPr>
            <p:ph type="title"/>
          </p:nvPr>
        </p:nvSpPr>
        <p:spPr>
          <a:xfrm>
            <a:off x="178308" y="637918"/>
            <a:ext cx="2869473" cy="2523744"/>
          </a:xfrm>
        </p:spPr>
        <p:txBody>
          <a:bodyPr>
            <a:normAutofit fontScale="90000"/>
          </a:bodyPr>
          <a:lstStyle/>
          <a:p>
            <a:r>
              <a:rPr lang="en-US" dirty="0"/>
              <a:t>Plus Energy Efficiency: </a:t>
            </a:r>
            <a:br>
              <a:rPr lang="en-US" dirty="0"/>
            </a:br>
            <a:r>
              <a:rPr lang="en-US" dirty="0"/>
              <a:t>for Single Family and Multifamily</a:t>
            </a:r>
          </a:p>
        </p:txBody>
      </p:sp>
      <p:sp>
        <p:nvSpPr>
          <p:cNvPr id="2" name="Content Placeholder 1">
            <a:extLst>
              <a:ext uri="{FF2B5EF4-FFF2-40B4-BE49-F238E27FC236}">
                <a16:creationId xmlns:a16="http://schemas.microsoft.com/office/drawing/2014/main" id="{598279EA-E03B-D493-B8E5-3A831081F77E}"/>
              </a:ext>
            </a:extLst>
          </p:cNvPr>
          <p:cNvSpPr>
            <a:spLocks noGrp="1"/>
          </p:cNvSpPr>
          <p:nvPr>
            <p:ph idx="1"/>
          </p:nvPr>
        </p:nvSpPr>
        <p:spPr>
          <a:xfrm>
            <a:off x="4065067" y="598248"/>
            <a:ext cx="7280957" cy="5126829"/>
          </a:xfrm>
        </p:spPr>
        <p:txBody>
          <a:bodyPr>
            <a:normAutofit/>
          </a:bodyPr>
          <a:lstStyle/>
          <a:p>
            <a:r>
              <a:rPr lang="en-US" dirty="0"/>
              <a:t>Install required energy efficiency measures </a:t>
            </a:r>
          </a:p>
          <a:p>
            <a:pPr lvl="1" algn="just" fontAlgn="base">
              <a:buFont typeface="Wingdings" panose="05000000000000000000" pitchFamily="2" charset="2"/>
              <a:buChar char="ü"/>
            </a:pPr>
            <a:r>
              <a:rPr lang="en-US" sz="2000" b="0" i="0" dirty="0">
                <a:solidFill>
                  <a:srgbClr val="000000"/>
                </a:solidFill>
                <a:effectLst/>
                <a:latin typeface="Arial" panose="020B0604020202020204" pitchFamily="34" charset="0"/>
              </a:rPr>
              <a:t>Compliance with State Energy Code requirements </a:t>
            </a:r>
          </a:p>
          <a:p>
            <a:pPr lvl="1" algn="just" fontAlgn="base">
              <a:buFont typeface="Wingdings" panose="05000000000000000000" pitchFamily="2" charset="2"/>
              <a:buChar char="ü"/>
            </a:pPr>
            <a:r>
              <a:rPr lang="en-US" sz="2000" b="0" i="0" dirty="0">
                <a:solidFill>
                  <a:srgbClr val="000000"/>
                </a:solidFill>
                <a:effectLst/>
                <a:latin typeface="Arial" panose="020B0604020202020204" pitchFamily="34" charset="0"/>
              </a:rPr>
              <a:t>All lighting is LED </a:t>
            </a:r>
          </a:p>
          <a:p>
            <a:pPr lvl="1" algn="just" fontAlgn="base">
              <a:buFont typeface="Wingdings" panose="05000000000000000000" pitchFamily="2" charset="2"/>
              <a:buChar char="ü"/>
            </a:pPr>
            <a:r>
              <a:rPr lang="en-US" sz="2000" b="0" i="0" dirty="0">
                <a:solidFill>
                  <a:srgbClr val="000000"/>
                </a:solidFill>
                <a:effectLst/>
                <a:latin typeface="Arial" panose="020B0604020202020204" pitchFamily="34" charset="0"/>
              </a:rPr>
              <a:t>All exterior lights are on a photocell </a:t>
            </a:r>
          </a:p>
          <a:p>
            <a:pPr lvl="1" algn="just" fontAlgn="base">
              <a:buFont typeface="Wingdings" panose="05000000000000000000" pitchFamily="2" charset="2"/>
              <a:buChar char="ü"/>
            </a:pPr>
            <a:r>
              <a:rPr lang="en-US" sz="2000" b="0" i="0" dirty="0">
                <a:solidFill>
                  <a:srgbClr val="000000"/>
                </a:solidFill>
                <a:effectLst/>
                <a:latin typeface="Arial" panose="020B0604020202020204" pitchFamily="34" charset="0"/>
              </a:rPr>
              <a:t>Ducts have been sealed and verified by a HERS Rater</a:t>
            </a:r>
          </a:p>
        </p:txBody>
      </p:sp>
    </p:spTree>
    <p:extLst>
      <p:ext uri="{BB962C8B-B14F-4D97-AF65-F5344CB8AC3E}">
        <p14:creationId xmlns:p14="http://schemas.microsoft.com/office/powerpoint/2010/main" val="287286953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DFB8AF0-5A48-4BBB-C86C-2FD0652A76EB}"/>
              </a:ext>
            </a:extLst>
          </p:cNvPr>
          <p:cNvSpPr/>
          <p:nvPr/>
        </p:nvSpPr>
        <p:spPr>
          <a:xfrm>
            <a:off x="7441805" y="268003"/>
            <a:ext cx="4531598" cy="5878285"/>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089517A-ECBE-8B30-CED6-418121CCD1BD}"/>
              </a:ext>
            </a:extLst>
          </p:cNvPr>
          <p:cNvSpPr/>
          <p:nvPr/>
        </p:nvSpPr>
        <p:spPr>
          <a:xfrm>
            <a:off x="3077907" y="268004"/>
            <a:ext cx="4531598" cy="587828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2432495-2E61-BF13-4162-7B9449E6E2E0}"/>
              </a:ext>
            </a:extLst>
          </p:cNvPr>
          <p:cNvSpPr>
            <a:spLocks noGrp="1"/>
          </p:cNvSpPr>
          <p:nvPr>
            <p:ph type="title"/>
          </p:nvPr>
        </p:nvSpPr>
        <p:spPr>
          <a:xfrm>
            <a:off x="178308" y="637918"/>
            <a:ext cx="2869473" cy="2523744"/>
          </a:xfrm>
        </p:spPr>
        <p:txBody>
          <a:bodyPr>
            <a:normAutofit fontScale="90000"/>
          </a:bodyPr>
          <a:lstStyle/>
          <a:p>
            <a:r>
              <a:rPr lang="en-US" dirty="0"/>
              <a:t>Plus Energy Efficiency: </a:t>
            </a:r>
            <a:br>
              <a:rPr lang="en-US" dirty="0"/>
            </a:br>
            <a:r>
              <a:rPr lang="en-US" dirty="0"/>
              <a:t>for Single Family and Multifamily</a:t>
            </a:r>
          </a:p>
        </p:txBody>
      </p:sp>
      <p:sp>
        <p:nvSpPr>
          <p:cNvPr id="2" name="Content Placeholder 1">
            <a:extLst>
              <a:ext uri="{FF2B5EF4-FFF2-40B4-BE49-F238E27FC236}">
                <a16:creationId xmlns:a16="http://schemas.microsoft.com/office/drawing/2014/main" id="{598279EA-E03B-D493-B8E5-3A831081F77E}"/>
              </a:ext>
            </a:extLst>
          </p:cNvPr>
          <p:cNvSpPr>
            <a:spLocks noGrp="1"/>
          </p:cNvSpPr>
          <p:nvPr>
            <p:ph idx="1"/>
          </p:nvPr>
        </p:nvSpPr>
        <p:spPr>
          <a:xfrm>
            <a:off x="7667279" y="573752"/>
            <a:ext cx="3940598" cy="5126829"/>
          </a:xfrm>
        </p:spPr>
        <p:txBody>
          <a:bodyPr>
            <a:normAutofit/>
          </a:bodyPr>
          <a:lstStyle/>
          <a:p>
            <a:pPr marL="0" indent="0">
              <a:buNone/>
            </a:pPr>
            <a:r>
              <a:rPr lang="en-US" sz="3200" dirty="0"/>
              <a:t>Multifamily </a:t>
            </a:r>
          </a:p>
          <a:p>
            <a:pPr marL="233363" indent="-233363">
              <a:buFont typeface="Wingdings" panose="05000000000000000000" pitchFamily="2" charset="2"/>
              <a:buChar char="§"/>
            </a:pPr>
            <a:r>
              <a:rPr lang="en-US" sz="2800" dirty="0"/>
              <a:t>Install required energy efficiency measures </a:t>
            </a:r>
          </a:p>
          <a:p>
            <a:pPr marL="457200" lvl="1" indent="-257175" fontAlgn="base">
              <a:buFont typeface="Wingdings" panose="05000000000000000000" pitchFamily="2" charset="2"/>
              <a:buChar char="ü"/>
            </a:pPr>
            <a:r>
              <a:rPr lang="en-US" sz="2400" b="0" i="0" dirty="0">
                <a:solidFill>
                  <a:srgbClr val="000000"/>
                </a:solidFill>
                <a:effectLst/>
              </a:rPr>
              <a:t>Compliance with State Energy Code requirements </a:t>
            </a:r>
          </a:p>
          <a:p>
            <a:pPr marL="457200" lvl="1" indent="-257175" fontAlgn="base">
              <a:buFont typeface="Wingdings" panose="05000000000000000000" pitchFamily="2" charset="2"/>
              <a:buChar char="ü"/>
            </a:pPr>
            <a:r>
              <a:rPr lang="en-US" sz="2400" b="0" i="0" dirty="0">
                <a:solidFill>
                  <a:srgbClr val="000000"/>
                </a:solidFill>
                <a:effectLst/>
              </a:rPr>
              <a:t>All lighting is LED </a:t>
            </a:r>
          </a:p>
          <a:p>
            <a:pPr marL="457200" lvl="1" indent="-257175" fontAlgn="base">
              <a:buFont typeface="Wingdings" panose="05000000000000000000" pitchFamily="2" charset="2"/>
              <a:buChar char="ü"/>
            </a:pPr>
            <a:r>
              <a:rPr lang="en-US" sz="2400" b="0" i="0" dirty="0">
                <a:solidFill>
                  <a:srgbClr val="000000"/>
                </a:solidFill>
                <a:effectLst/>
              </a:rPr>
              <a:t>All exterior lights are on a photocell </a:t>
            </a:r>
          </a:p>
          <a:p>
            <a:pPr marL="457200" lvl="1" indent="-257175" fontAlgn="base">
              <a:buFont typeface="Wingdings" panose="05000000000000000000" pitchFamily="2" charset="2"/>
              <a:buChar char="ü"/>
            </a:pPr>
            <a:r>
              <a:rPr lang="en-US" sz="2400" b="0" i="0" dirty="0">
                <a:solidFill>
                  <a:srgbClr val="000000"/>
                </a:solidFill>
                <a:effectLst/>
              </a:rPr>
              <a:t>Ducts have been sealed and verified by a HERS Rater</a:t>
            </a:r>
          </a:p>
        </p:txBody>
      </p:sp>
      <p:sp>
        <p:nvSpPr>
          <p:cNvPr id="4" name="Content Placeholder 1">
            <a:extLst>
              <a:ext uri="{FF2B5EF4-FFF2-40B4-BE49-F238E27FC236}">
                <a16:creationId xmlns:a16="http://schemas.microsoft.com/office/drawing/2014/main" id="{3E66E043-8556-43E4-FD5C-3E9A1D07F89F}"/>
              </a:ext>
            </a:extLst>
          </p:cNvPr>
          <p:cNvSpPr txBox="1">
            <a:spLocks/>
          </p:cNvSpPr>
          <p:nvPr/>
        </p:nvSpPr>
        <p:spPr>
          <a:xfrm>
            <a:off x="3421851" y="573751"/>
            <a:ext cx="3698002" cy="5126829"/>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400"/>
              </a:spcAft>
              <a:buFont typeface="Wingdings" charset="2"/>
              <a:buChar char="§"/>
              <a:defRPr sz="32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spcAft>
                <a:spcPts val="400"/>
              </a:spcAft>
              <a:buFont typeface="Wingdings" charset="2"/>
              <a:buChar char="§"/>
              <a:defRPr sz="28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spcAft>
                <a:spcPts val="400"/>
              </a:spcAft>
              <a:buFont typeface="Wingdings" charset="2"/>
              <a:buChar char="§"/>
              <a:defRPr sz="24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spcAft>
                <a:spcPts val="400"/>
              </a:spcAft>
              <a:buFont typeface="Wingdings"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dirty="0"/>
              <a:t>Single Family </a:t>
            </a:r>
          </a:p>
          <a:p>
            <a:r>
              <a:rPr lang="en-US" sz="2800" dirty="0"/>
              <a:t>Comply with SF Flex Path Checklist - Energy Standards Checklist </a:t>
            </a:r>
          </a:p>
          <a:p>
            <a:pPr lvl="1">
              <a:buFont typeface="Wingdings" panose="05000000000000000000" pitchFamily="2" charset="2"/>
              <a:buChar char="ü"/>
            </a:pPr>
            <a:r>
              <a:rPr lang="en-US" sz="2400" dirty="0"/>
              <a:t>Mandatory measures as defined </a:t>
            </a:r>
          </a:p>
          <a:p>
            <a:pPr lvl="1">
              <a:buFont typeface="Wingdings" panose="05000000000000000000" pitchFamily="2" charset="2"/>
              <a:buChar char="ü"/>
            </a:pPr>
            <a:r>
              <a:rPr lang="en-US" sz="2400" dirty="0"/>
              <a:t>Select measures to achieve target score</a:t>
            </a:r>
          </a:p>
        </p:txBody>
      </p:sp>
    </p:spTree>
    <p:extLst>
      <p:ext uri="{BB962C8B-B14F-4D97-AF65-F5344CB8AC3E}">
        <p14:creationId xmlns:p14="http://schemas.microsoft.com/office/powerpoint/2010/main" val="325659285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5B7097-1062-308B-C759-B1FAF6D3CA07}"/>
              </a:ext>
            </a:extLst>
          </p:cNvPr>
          <p:cNvSpPr>
            <a:spLocks noGrp="1"/>
          </p:cNvSpPr>
          <p:nvPr>
            <p:ph type="title"/>
          </p:nvPr>
        </p:nvSpPr>
        <p:spPr/>
        <p:txBody>
          <a:bodyPr/>
          <a:lstStyle/>
          <a:p>
            <a:r>
              <a:rPr lang="en-US" dirty="0"/>
              <a:t>Flex Path Checklist </a:t>
            </a:r>
          </a:p>
        </p:txBody>
      </p:sp>
      <p:sp>
        <p:nvSpPr>
          <p:cNvPr id="5" name="Content Placeholder 4">
            <a:extLst>
              <a:ext uri="{FF2B5EF4-FFF2-40B4-BE49-F238E27FC236}">
                <a16:creationId xmlns:a16="http://schemas.microsoft.com/office/drawing/2014/main" id="{25EC46A4-EA2E-2EF1-5D94-552FC8FB10BC}"/>
              </a:ext>
            </a:extLst>
          </p:cNvPr>
          <p:cNvSpPr>
            <a:spLocks noGrp="1"/>
          </p:cNvSpPr>
          <p:nvPr>
            <p:ph idx="1"/>
          </p:nvPr>
        </p:nvSpPr>
        <p:spPr>
          <a:xfrm>
            <a:off x="838202" y="1792224"/>
            <a:ext cx="4314075" cy="4575692"/>
          </a:xfrm>
        </p:spPr>
        <p:txBody>
          <a:bodyPr>
            <a:normAutofit/>
          </a:bodyPr>
          <a:lstStyle/>
          <a:p>
            <a:r>
              <a:rPr lang="en-US" dirty="0"/>
              <a:t>Identify Target Score by vintage and climate zone</a:t>
            </a:r>
          </a:p>
          <a:p>
            <a:r>
              <a:rPr lang="en-US" dirty="0"/>
              <a:t>Specified mandatory measures </a:t>
            </a:r>
          </a:p>
          <a:p>
            <a:r>
              <a:rPr lang="en-US" dirty="0"/>
              <a:t>Menu of measures to achieve target score</a:t>
            </a:r>
          </a:p>
          <a:p>
            <a:r>
              <a:rPr lang="en-US" dirty="0"/>
              <a:t>Menu/ points/ and target will vary by climate zone </a:t>
            </a:r>
          </a:p>
        </p:txBody>
      </p:sp>
      <p:pic>
        <p:nvPicPr>
          <p:cNvPr id="6" name="Picture 5">
            <a:extLst>
              <a:ext uri="{FF2B5EF4-FFF2-40B4-BE49-F238E27FC236}">
                <a16:creationId xmlns:a16="http://schemas.microsoft.com/office/drawing/2014/main" id="{F1F5E55D-D3E9-A076-F07C-6E095586DF8C}"/>
              </a:ext>
            </a:extLst>
          </p:cNvPr>
          <p:cNvPicPr>
            <a:picLocks noChangeAspect="1"/>
          </p:cNvPicPr>
          <p:nvPr/>
        </p:nvPicPr>
        <p:blipFill>
          <a:blip r:embed="rId2"/>
          <a:stretch>
            <a:fillRect/>
          </a:stretch>
        </p:blipFill>
        <p:spPr>
          <a:xfrm>
            <a:off x="5192064" y="1654084"/>
            <a:ext cx="7043841" cy="3205299"/>
          </a:xfrm>
          <a:prstGeom prst="rect">
            <a:avLst/>
          </a:prstGeom>
        </p:spPr>
      </p:pic>
      <p:sp>
        <p:nvSpPr>
          <p:cNvPr id="7" name="Rectangle 6">
            <a:extLst>
              <a:ext uri="{FF2B5EF4-FFF2-40B4-BE49-F238E27FC236}">
                <a16:creationId xmlns:a16="http://schemas.microsoft.com/office/drawing/2014/main" id="{7B2721AD-450E-E112-EB2D-24E6028CF46E}"/>
              </a:ext>
            </a:extLst>
          </p:cNvPr>
          <p:cNvSpPr/>
          <p:nvPr/>
        </p:nvSpPr>
        <p:spPr>
          <a:xfrm>
            <a:off x="5325762" y="3709851"/>
            <a:ext cx="6866237" cy="94052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E9E929F-7020-AC7E-225A-D888145806C2}"/>
              </a:ext>
            </a:extLst>
          </p:cNvPr>
          <p:cNvSpPr/>
          <p:nvPr/>
        </p:nvSpPr>
        <p:spPr>
          <a:xfrm>
            <a:off x="6096000" y="2605826"/>
            <a:ext cx="5257798" cy="82317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18379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9DD2B0-A978-7E52-B434-ABAF5EF9C18E}"/>
              </a:ext>
            </a:extLst>
          </p:cNvPr>
          <p:cNvPicPr>
            <a:picLocks noChangeAspect="1"/>
          </p:cNvPicPr>
          <p:nvPr/>
        </p:nvPicPr>
        <p:blipFill rotWithShape="1">
          <a:blip r:embed="rId2"/>
          <a:srcRect l="2450"/>
          <a:stretch/>
        </p:blipFill>
        <p:spPr>
          <a:xfrm>
            <a:off x="291953" y="1657062"/>
            <a:ext cx="5505980" cy="4921781"/>
          </a:xfrm>
          <a:prstGeom prst="rect">
            <a:avLst/>
          </a:prstGeom>
        </p:spPr>
      </p:pic>
      <p:sp>
        <p:nvSpPr>
          <p:cNvPr id="8" name="Title 7">
            <a:extLst>
              <a:ext uri="{FF2B5EF4-FFF2-40B4-BE49-F238E27FC236}">
                <a16:creationId xmlns:a16="http://schemas.microsoft.com/office/drawing/2014/main" id="{6D717347-5C33-F4E1-B0B5-9AFC68F2DF3A}"/>
              </a:ext>
            </a:extLst>
          </p:cNvPr>
          <p:cNvSpPr>
            <a:spLocks noGrp="1"/>
          </p:cNvSpPr>
          <p:nvPr>
            <p:ph type="title"/>
          </p:nvPr>
        </p:nvSpPr>
        <p:spPr/>
        <p:txBody>
          <a:bodyPr/>
          <a:lstStyle/>
          <a:p>
            <a:r>
              <a:rPr lang="en-US" dirty="0"/>
              <a:t>SF Flex Path Checklist</a:t>
            </a:r>
          </a:p>
        </p:txBody>
      </p:sp>
      <p:pic>
        <p:nvPicPr>
          <p:cNvPr id="6" name="Picture 5">
            <a:extLst>
              <a:ext uri="{FF2B5EF4-FFF2-40B4-BE49-F238E27FC236}">
                <a16:creationId xmlns:a16="http://schemas.microsoft.com/office/drawing/2014/main" id="{BDCBFCCA-E80B-39E3-85E0-779046CBA23D}"/>
              </a:ext>
            </a:extLst>
          </p:cNvPr>
          <p:cNvPicPr>
            <a:picLocks noChangeAspect="1"/>
          </p:cNvPicPr>
          <p:nvPr/>
        </p:nvPicPr>
        <p:blipFill rotWithShape="1">
          <a:blip r:embed="rId3"/>
          <a:srcRect t="-10740" b="1199"/>
          <a:stretch/>
        </p:blipFill>
        <p:spPr>
          <a:xfrm>
            <a:off x="6096000" y="1317096"/>
            <a:ext cx="5980412" cy="4515293"/>
          </a:xfrm>
          <a:prstGeom prst="rect">
            <a:avLst/>
          </a:prstGeom>
        </p:spPr>
      </p:pic>
    </p:spTree>
    <p:extLst>
      <p:ext uri="{BB962C8B-B14F-4D97-AF65-F5344CB8AC3E}">
        <p14:creationId xmlns:p14="http://schemas.microsoft.com/office/powerpoint/2010/main" val="28867704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prstGeom prst="rect">
            <a:avLst/>
          </a:prstGeom>
        </p:spPr>
        <p:txBody>
          <a:bodyPr anchor="ctr">
            <a:normAutofit fontScale="90000"/>
          </a:bodyPr>
          <a:lstStyle/>
          <a:p>
            <a:r>
              <a:rPr lang="en-US" dirty="0"/>
              <a:t>Exceptions – Single family and Multifamily</a:t>
            </a:r>
            <a:r>
              <a:rPr lang="en-US" dirty="0">
                <a:solidFill>
                  <a:srgbClr val="00B0F0"/>
                </a:solidFill>
              </a:rPr>
              <a:t>[edit and delete exceptions] </a:t>
            </a:r>
            <a:endParaRPr lang="en-US" i="1" dirty="0">
              <a:solidFill>
                <a:srgbClr val="00B0F0"/>
              </a:solidFill>
            </a:endParaRPr>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3795180359"/>
              </p:ext>
            </p:extLst>
          </p:nvPr>
        </p:nvGraphicFramePr>
        <p:xfrm>
          <a:off x="1320801" y="1278502"/>
          <a:ext cx="9759004" cy="4840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399439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2C1F1-6F84-42C0-897E-A85BF3DBECC4}"/>
              </a:ext>
            </a:extLst>
          </p:cNvPr>
          <p:cNvSpPr>
            <a:spLocks noGrp="1"/>
          </p:cNvSpPr>
          <p:nvPr>
            <p:ph type="title"/>
          </p:nvPr>
        </p:nvSpPr>
        <p:spPr>
          <a:prstGeom prst="rect">
            <a:avLst/>
          </a:prstGeom>
        </p:spPr>
        <p:txBody>
          <a:bodyPr anchor="ctr">
            <a:normAutofit fontScale="90000"/>
          </a:bodyPr>
          <a:lstStyle/>
          <a:p>
            <a:r>
              <a:rPr lang="en-US" dirty="0"/>
              <a:t>Exceptions – Non Residential </a:t>
            </a:r>
            <a:r>
              <a:rPr lang="en-US" dirty="0">
                <a:solidFill>
                  <a:srgbClr val="00B0F0"/>
                </a:solidFill>
              </a:rPr>
              <a:t>[edit and delete exceptions] </a:t>
            </a:r>
            <a:endParaRPr lang="en-US" i="1" dirty="0">
              <a:solidFill>
                <a:srgbClr val="00B0F0"/>
              </a:solidFill>
            </a:endParaRPr>
          </a:p>
        </p:txBody>
      </p:sp>
      <p:graphicFrame>
        <p:nvGraphicFramePr>
          <p:cNvPr id="5" name="Text Placeholder 2">
            <a:extLst>
              <a:ext uri="{FF2B5EF4-FFF2-40B4-BE49-F238E27FC236}">
                <a16:creationId xmlns:a16="http://schemas.microsoft.com/office/drawing/2014/main" id="{0F3D9F09-6A57-4B6D-822B-D978BF2B384D}"/>
              </a:ext>
            </a:extLst>
          </p:cNvPr>
          <p:cNvGraphicFramePr>
            <a:graphicFrameLocks noGrp="1"/>
          </p:cNvGraphicFramePr>
          <p:nvPr>
            <p:ph idx="1"/>
            <p:extLst>
              <p:ext uri="{D42A27DB-BD31-4B8C-83A1-F6EECF244321}">
                <p14:modId xmlns:p14="http://schemas.microsoft.com/office/powerpoint/2010/main" val="1890297803"/>
              </p:ext>
            </p:extLst>
          </p:nvPr>
        </p:nvGraphicFramePr>
        <p:xfrm>
          <a:off x="1320800" y="1531245"/>
          <a:ext cx="10129715" cy="5223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1986636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D8427-DF3A-48C0-BB30-3E3FC6418B97}"/>
              </a:ext>
            </a:extLst>
          </p:cNvPr>
          <p:cNvSpPr>
            <a:spLocks noGrp="1"/>
          </p:cNvSpPr>
          <p:nvPr>
            <p:ph type="title"/>
          </p:nvPr>
        </p:nvSpPr>
        <p:spPr/>
        <p:txBody>
          <a:bodyPr/>
          <a:lstStyle/>
          <a:p>
            <a:r>
              <a:rPr lang="en-US" dirty="0">
                <a:solidFill>
                  <a:schemeClr val="bg1"/>
                </a:solidFill>
              </a:rPr>
              <a:t>Compliance</a:t>
            </a:r>
          </a:p>
        </p:txBody>
      </p:sp>
    </p:spTree>
    <p:extLst>
      <p:ext uri="{BB962C8B-B14F-4D97-AF65-F5344CB8AC3E}">
        <p14:creationId xmlns:p14="http://schemas.microsoft.com/office/powerpoint/2010/main" val="18874549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8A27F-89AE-4164-8397-DBBBF894325A}"/>
              </a:ext>
            </a:extLst>
          </p:cNvPr>
          <p:cNvSpPr>
            <a:spLocks noGrp="1"/>
          </p:cNvSpPr>
          <p:nvPr>
            <p:ph type="title"/>
          </p:nvPr>
        </p:nvSpPr>
        <p:spPr/>
        <p:txBody>
          <a:bodyPr>
            <a:normAutofit fontScale="90000"/>
          </a:bodyPr>
          <a:lstStyle/>
          <a:p>
            <a:r>
              <a:rPr lang="en-US" dirty="0"/>
              <a:t>Checklist Submission vs. Department Verification </a:t>
            </a:r>
          </a:p>
        </p:txBody>
      </p:sp>
      <p:sp>
        <p:nvSpPr>
          <p:cNvPr id="3" name="Text Placeholder 2">
            <a:extLst>
              <a:ext uri="{FF2B5EF4-FFF2-40B4-BE49-F238E27FC236}">
                <a16:creationId xmlns:a16="http://schemas.microsoft.com/office/drawing/2014/main" id="{51293377-E5E3-4E85-8099-40E4FCDB6A00}"/>
              </a:ext>
            </a:extLst>
          </p:cNvPr>
          <p:cNvSpPr>
            <a:spLocks noGrp="1"/>
          </p:cNvSpPr>
          <p:nvPr>
            <p:ph idx="1"/>
          </p:nvPr>
        </p:nvSpPr>
        <p:spPr>
          <a:xfrm>
            <a:off x="838201" y="1792224"/>
            <a:ext cx="10579767" cy="4575692"/>
          </a:xfrm>
        </p:spPr>
        <p:txBody>
          <a:bodyPr>
            <a:normAutofit/>
          </a:bodyPr>
          <a:lstStyle/>
          <a:p>
            <a:r>
              <a:rPr lang="en-US" dirty="0"/>
              <a:t>Applicant Checklist Submission </a:t>
            </a:r>
          </a:p>
          <a:p>
            <a:pPr lvl="1"/>
            <a:r>
              <a:rPr lang="en-US" dirty="0"/>
              <a:t>Attesting to reach code compliance </a:t>
            </a:r>
          </a:p>
          <a:p>
            <a:r>
              <a:rPr lang="en-US" dirty="0"/>
              <a:t>Plan Review </a:t>
            </a:r>
          </a:p>
          <a:p>
            <a:pPr lvl="1"/>
            <a:r>
              <a:rPr lang="en-US" dirty="0"/>
              <a:t>Verifying specific element and CF1R/ LMCC- PRF-01/ NRCC-PRF-01</a:t>
            </a:r>
          </a:p>
          <a:p>
            <a:r>
              <a:rPr lang="en-US" dirty="0"/>
              <a:t>Field Inspection </a:t>
            </a:r>
          </a:p>
          <a:p>
            <a:pPr lvl="1"/>
            <a:r>
              <a:rPr lang="en-US" dirty="0"/>
              <a:t>Verifying specific elements</a:t>
            </a:r>
          </a:p>
          <a:p>
            <a:pPr lvl="1"/>
            <a:r>
              <a:rPr lang="en-US" dirty="0"/>
              <a:t>CF2R/LMCI/NRCA/NRCCs and CF3R/LMCA/NRCVs and HERS registry: Building dept access and Project Status Report</a:t>
            </a:r>
          </a:p>
          <a:p>
            <a:r>
              <a:rPr lang="en-US" b="1" dirty="0"/>
              <a:t>Less forms for existing buildings</a:t>
            </a:r>
          </a:p>
        </p:txBody>
      </p:sp>
    </p:spTree>
    <p:extLst>
      <p:ext uri="{BB962C8B-B14F-4D97-AF65-F5344CB8AC3E}">
        <p14:creationId xmlns:p14="http://schemas.microsoft.com/office/powerpoint/2010/main" val="197466456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2EDD1-831F-4954-B4C4-E10A8F4169AB}"/>
              </a:ext>
            </a:extLst>
          </p:cNvPr>
          <p:cNvSpPr>
            <a:spLocks noGrp="1"/>
          </p:cNvSpPr>
          <p:nvPr>
            <p:ph type="title"/>
          </p:nvPr>
        </p:nvSpPr>
        <p:spPr>
          <a:xfrm>
            <a:off x="1128148" y="-44437"/>
            <a:ext cx="10058400" cy="1066011"/>
          </a:xfrm>
        </p:spPr>
        <p:txBody>
          <a:bodyPr/>
          <a:lstStyle/>
          <a:p>
            <a:r>
              <a:rPr lang="en-US" dirty="0"/>
              <a:t>Compliance Process</a:t>
            </a:r>
          </a:p>
        </p:txBody>
      </p:sp>
      <p:graphicFrame>
        <p:nvGraphicFramePr>
          <p:cNvPr id="4" name="Content Placeholder 3">
            <a:extLst>
              <a:ext uri="{FF2B5EF4-FFF2-40B4-BE49-F238E27FC236}">
                <a16:creationId xmlns:a16="http://schemas.microsoft.com/office/drawing/2014/main" id="{66CEEEB8-E968-48A1-80F8-DFD9081E2A85}"/>
              </a:ext>
            </a:extLst>
          </p:cNvPr>
          <p:cNvGraphicFramePr>
            <a:graphicFrameLocks noGrp="1"/>
          </p:cNvGraphicFramePr>
          <p:nvPr>
            <p:ph idx="1"/>
            <p:extLst>
              <p:ext uri="{D42A27DB-BD31-4B8C-83A1-F6EECF244321}">
                <p14:modId xmlns:p14="http://schemas.microsoft.com/office/powerpoint/2010/main" val="1988334540"/>
              </p:ext>
            </p:extLst>
          </p:nvPr>
        </p:nvGraphicFramePr>
        <p:xfrm>
          <a:off x="838200" y="1309297"/>
          <a:ext cx="10245596" cy="528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7696383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8CA5E-9821-43E2-A907-B4CF2AA2049E}"/>
              </a:ext>
            </a:extLst>
          </p:cNvPr>
          <p:cNvSpPr>
            <a:spLocks noGrp="1"/>
          </p:cNvSpPr>
          <p:nvPr>
            <p:ph type="title"/>
          </p:nvPr>
        </p:nvSpPr>
        <p:spPr>
          <a:xfrm>
            <a:off x="661153" y="4352668"/>
            <a:ext cx="9462140" cy="1685473"/>
          </a:xfrm>
        </p:spPr>
        <p:txBody>
          <a:bodyPr/>
          <a:lstStyle/>
          <a:p>
            <a:r>
              <a:rPr lang="en-GB" dirty="0">
                <a:solidFill>
                  <a:schemeClr val="bg1"/>
                </a:solidFill>
              </a:rPr>
              <a:t>All Electric Plan Review- Existing</a:t>
            </a:r>
          </a:p>
        </p:txBody>
      </p:sp>
    </p:spTree>
    <p:extLst>
      <p:ext uri="{BB962C8B-B14F-4D97-AF65-F5344CB8AC3E}">
        <p14:creationId xmlns:p14="http://schemas.microsoft.com/office/powerpoint/2010/main" val="36727446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trospect">
  <a:themeElements>
    <a:clrScheme name="Custom 1">
      <a:dk1>
        <a:srgbClr val="000000"/>
      </a:dk1>
      <a:lt1>
        <a:sysClr val="window" lastClr="FFFFFF"/>
      </a:lt1>
      <a:dk2>
        <a:srgbClr val="366476"/>
      </a:dk2>
      <a:lt2>
        <a:srgbClr val="BDD7E1"/>
      </a:lt2>
      <a:accent1>
        <a:srgbClr val="4B8CA6"/>
      </a:accent1>
      <a:accent2>
        <a:srgbClr val="366476"/>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366476"/>
    </a:dk2>
    <a:lt2>
      <a:srgbClr val="BDD7E1"/>
    </a:lt2>
    <a:accent1>
      <a:srgbClr val="4B8CA6"/>
    </a:accent1>
    <a:accent2>
      <a:srgbClr val="366476"/>
    </a:accent2>
    <a:accent3>
      <a:srgbClr val="865640"/>
    </a:accent3>
    <a:accent4>
      <a:srgbClr val="9B8357"/>
    </a:accent4>
    <a:accent5>
      <a:srgbClr val="C2BC80"/>
    </a:accent5>
    <a:accent6>
      <a:srgbClr val="94A088"/>
    </a:accent6>
    <a:hlink>
      <a:srgbClr val="2998E3"/>
    </a:hlink>
    <a:folHlink>
      <a:srgbClr val="8C8C8C"/>
    </a:folHlink>
  </a:clrScheme>
</a:themeOverride>
</file>

<file path=ppt/theme/themeOverride2.xml><?xml version="1.0" encoding="utf-8"?>
<a:themeOverride xmlns:a="http://schemas.openxmlformats.org/drawingml/2006/main">
  <a:clrScheme name="Custom 1">
    <a:dk1>
      <a:srgbClr val="000000"/>
    </a:dk1>
    <a:lt1>
      <a:sysClr val="window" lastClr="FFFFFF"/>
    </a:lt1>
    <a:dk2>
      <a:srgbClr val="366476"/>
    </a:dk2>
    <a:lt2>
      <a:srgbClr val="BDD7E1"/>
    </a:lt2>
    <a:accent1>
      <a:srgbClr val="4B8CA6"/>
    </a:accent1>
    <a:accent2>
      <a:srgbClr val="366476"/>
    </a:accent2>
    <a:accent3>
      <a:srgbClr val="865640"/>
    </a:accent3>
    <a:accent4>
      <a:srgbClr val="9B8357"/>
    </a:accent4>
    <a:accent5>
      <a:srgbClr val="C2BC80"/>
    </a:accent5>
    <a:accent6>
      <a:srgbClr val="94A088"/>
    </a:accent6>
    <a:hlink>
      <a:srgbClr val="2998E3"/>
    </a:hlink>
    <a:folHlink>
      <a:srgbClr val="8C8C8C"/>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3271BD99DFC142B9EC194ECC175892" ma:contentTypeVersion="15" ma:contentTypeDescription="Create a new document." ma:contentTypeScope="" ma:versionID="7011512538e83dc1f0aca6f069164a43">
  <xsd:schema xmlns:xsd="http://www.w3.org/2001/XMLSchema" xmlns:xs="http://www.w3.org/2001/XMLSchema" xmlns:p="http://schemas.microsoft.com/office/2006/metadata/properties" xmlns:ns2="e8f1e76b-6245-4ff9-9a44-2b469255fd9a" xmlns:ns3="c0b2fd72-242a-4f36-9365-5c5227bd0a37" targetNamespace="http://schemas.microsoft.com/office/2006/metadata/properties" ma:root="true" ma:fieldsID="7962a2e186728866057081923431d28c" ns2:_="" ns3:_="">
    <xsd:import namespace="e8f1e76b-6245-4ff9-9a44-2b469255fd9a"/>
    <xsd:import namespace="c0b2fd72-242a-4f36-9365-5c5227bd0a3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8f1e76b-6245-4ff9-9a44-2b469255fd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d4a1949b-91db-4c9a-b8ec-16f71fd46c3e"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0b2fd72-242a-4f36-9365-5c5227bd0a3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b26031b-4086-49d5-9392-1e244d95c9c8}" ma:internalName="TaxCatchAll" ma:showField="CatchAllData" ma:web="c0b2fd72-242a-4f36-9365-5c5227bd0a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0b2fd72-242a-4f36-9365-5c5227bd0a37" xsi:nil="true"/>
    <lcf76f155ced4ddcb4097134ff3c332f xmlns="e8f1e76b-6245-4ff9-9a44-2b469255fd9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D41332-2B87-4E10-B13A-FF94CF0288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8f1e76b-6245-4ff9-9a44-2b469255fd9a"/>
    <ds:schemaRef ds:uri="c0b2fd72-242a-4f36-9365-5c5227bd0a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3F4A6C7-DE85-4AB5-81E7-BD1E1F3B19DB}">
  <ds:schemaRefs>
    <ds:schemaRef ds:uri="http://www.w3.org/XML/1998/namespace"/>
    <ds:schemaRef ds:uri="http://schemas.microsoft.com/office/2006/documentManagement/types"/>
    <ds:schemaRef ds:uri="http://purl.org/dc/dcmitype/"/>
    <ds:schemaRef ds:uri="http://purl.org/dc/elements/1.1/"/>
    <ds:schemaRef ds:uri="http://schemas.openxmlformats.org/package/2006/metadata/core-properties"/>
    <ds:schemaRef ds:uri="dc6dcf41-5768-40e2-a2c0-85cb4c27d877"/>
    <ds:schemaRef ds:uri="http://schemas.microsoft.com/office/infopath/2007/PartnerControls"/>
    <ds:schemaRef ds:uri="http://schemas.microsoft.com/office/2006/metadata/properties"/>
    <ds:schemaRef ds:uri="http://purl.org/dc/terms/"/>
    <ds:schemaRef ds:uri="c0b2fd72-242a-4f36-9365-5c5227bd0a37"/>
    <ds:schemaRef ds:uri="e8f1e76b-6245-4ff9-9a44-2b469255fd9a"/>
  </ds:schemaRefs>
</ds:datastoreItem>
</file>

<file path=customXml/itemProps3.xml><?xml version="1.0" encoding="utf-8"?>
<ds:datastoreItem xmlns:ds="http://schemas.openxmlformats.org/officeDocument/2006/customXml" ds:itemID="{D374DA41-64FA-4741-94C7-B2DF1DB0DC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58553</TotalTime>
  <Words>9505</Words>
  <Application>Microsoft Office PowerPoint</Application>
  <PresentationFormat>Widescreen</PresentationFormat>
  <Paragraphs>1337</Paragraphs>
  <Slides>160</Slides>
  <Notes>106</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160</vt:i4>
      </vt:variant>
    </vt:vector>
  </HeadingPairs>
  <TitlesOfParts>
    <vt:vector size="175" baseType="lpstr">
      <vt:lpstr>Arial</vt:lpstr>
      <vt:lpstr>Calibri</vt:lpstr>
      <vt:lpstr>Calibri Light</vt:lpstr>
      <vt:lpstr>Century Gothic</vt:lpstr>
      <vt:lpstr>Courier New</vt:lpstr>
      <vt:lpstr>Lato</vt:lpstr>
      <vt:lpstr>Noto Sans</vt:lpstr>
      <vt:lpstr>Noto Sans Symbols</vt:lpstr>
      <vt:lpstr>Open Sans</vt:lpstr>
      <vt:lpstr>Roboto</vt:lpstr>
      <vt:lpstr>Symbol</vt:lpstr>
      <vt:lpstr>Verdana</vt:lpstr>
      <vt:lpstr>Wingdings</vt:lpstr>
      <vt:lpstr>Custom Design</vt:lpstr>
      <vt:lpstr>Retrospect</vt:lpstr>
      <vt:lpstr>REACH CODE IMPLEMENTATION RESOURCES TEMPLATE</vt:lpstr>
      <vt:lpstr>Reach Code Training – [AHJ]</vt:lpstr>
      <vt:lpstr>Zoom Meeting How To’s</vt:lpstr>
      <vt:lpstr>Zoom Meeting How To’s</vt:lpstr>
      <vt:lpstr>Zoom Meeting How To’s</vt:lpstr>
      <vt:lpstr>Introduction</vt:lpstr>
      <vt:lpstr>Agenda</vt:lpstr>
      <vt:lpstr>Learning Objectives</vt:lpstr>
      <vt:lpstr>Handouts</vt:lpstr>
      <vt:lpstr>Background</vt:lpstr>
      <vt:lpstr>What Are Reach Codes &amp; Why Are Cities Passing Them?</vt:lpstr>
      <vt:lpstr>Shifting Code Landscape - 2019 to 2022 to 2025</vt:lpstr>
      <vt:lpstr>What is Building Electrification?</vt:lpstr>
      <vt:lpstr>CA’s Energy Code Pathway to Carbon Neutrality</vt:lpstr>
      <vt:lpstr>What is a Reach Code that drives to GHG reductions?</vt:lpstr>
      <vt:lpstr>What is Already Included  in Title 24?</vt:lpstr>
      <vt:lpstr>What’s already included in the Title 24 Update?</vt:lpstr>
      <vt:lpstr>[AHL] Reach Codes</vt:lpstr>
      <vt:lpstr>[AHJ] Reach Codes</vt:lpstr>
      <vt:lpstr>Summary of [AHJ] Reach Codes [update Table]</vt:lpstr>
      <vt:lpstr>Building Reach Codes</vt:lpstr>
      <vt:lpstr>Definitions</vt:lpstr>
      <vt:lpstr>Definitions</vt:lpstr>
      <vt:lpstr>Substantial Remodel/ Alteration  </vt:lpstr>
      <vt:lpstr>Key Terms </vt:lpstr>
      <vt:lpstr>Key Terms – Electric-Ready </vt:lpstr>
      <vt:lpstr>All-Electric Building Measures </vt:lpstr>
      <vt:lpstr>Examples</vt:lpstr>
      <vt:lpstr>Energy Code Overview</vt:lpstr>
      <vt:lpstr>Energy Code Compliance Options</vt:lpstr>
      <vt:lpstr>Performance Metric - Energy Design Ratings (EDR)</vt:lpstr>
      <vt:lpstr>Performance Metrics</vt:lpstr>
      <vt:lpstr>General Process: What is… </vt:lpstr>
      <vt:lpstr>Forms </vt:lpstr>
      <vt:lpstr>Buildings – All Electric New Construction Reach Code Overview</vt:lpstr>
      <vt:lpstr>All-Electric: Newly constructed buildings are to be powered solely by electricity. </vt:lpstr>
      <vt:lpstr>Reach Code Requirements  –  Single Family, Multifamily, Non-Residential (ordinance no. XXX)</vt:lpstr>
      <vt:lpstr>Exceptions [edit and delete exceptions] </vt:lpstr>
      <vt:lpstr>Exceptions [edit and delete exceptions] </vt:lpstr>
      <vt:lpstr>All Exceptions must [edit and delete exceptions] </vt:lpstr>
      <vt:lpstr>Compliance</vt:lpstr>
      <vt:lpstr>Checklist Submission vs. Department Verification </vt:lpstr>
      <vt:lpstr>Compliance Process</vt:lpstr>
      <vt:lpstr>All Electric Plan Review</vt:lpstr>
      <vt:lpstr>PowerPoint Presentation</vt:lpstr>
      <vt:lpstr>Plan Review – Performance Approach</vt:lpstr>
      <vt:lpstr>CF1R– Single Family - What to Check? </vt:lpstr>
      <vt:lpstr>CF1R– Single Family - What to Check? </vt:lpstr>
      <vt:lpstr>Residential - What to Check? </vt:lpstr>
      <vt:lpstr>NRCC-PRF-01– High Rise MF/Nonresidential-  What to Check? </vt:lpstr>
      <vt:lpstr>Electric- Ready/ Pre-Wiring     Electric- Ready/ Conduit&amp; Capacity </vt:lpstr>
      <vt:lpstr>Electric-Ready/ Pre-Wiring</vt:lpstr>
      <vt:lpstr>Pre-Wiring- Electrical Capacity</vt:lpstr>
      <vt:lpstr>Electrical Capacity </vt:lpstr>
      <vt:lpstr>Building Inspection</vt:lpstr>
      <vt:lpstr>Field Verification– Performance Approach</vt:lpstr>
      <vt:lpstr>Field Verification– Residential Forms </vt:lpstr>
      <vt:lpstr>Electric Infrastructure </vt:lpstr>
      <vt:lpstr>Pre-Wiring – For Any Exceptions</vt:lpstr>
      <vt:lpstr>Electric-Ready- Any Exceptions </vt:lpstr>
      <vt:lpstr>Exercise- Plan Set Review</vt:lpstr>
      <vt:lpstr>Exercise</vt:lpstr>
      <vt:lpstr>DRAFT  Template Checklists  [Insert image of AHJ Checklist]</vt:lpstr>
      <vt:lpstr>Residential and Nonresidential (Ordinance No.XXX)</vt:lpstr>
      <vt:lpstr>Residential  (Ordinance No.XXX)</vt:lpstr>
      <vt:lpstr>Plan Set - Multifamily</vt:lpstr>
      <vt:lpstr>Multifamily Dwelling Unit  –  Project type?  Fuel Type? </vt:lpstr>
      <vt:lpstr>PowerPoint Presentation</vt:lpstr>
      <vt:lpstr>PowerPoint Presentation</vt:lpstr>
      <vt:lpstr>PowerPoint Presentation</vt:lpstr>
      <vt:lpstr>What if Natural Gas is Identified? </vt:lpstr>
      <vt:lpstr>Systems that Cannot be Modeled?</vt:lpstr>
      <vt:lpstr>If Natural Gas/ Propane Appliances Installed </vt:lpstr>
      <vt:lpstr>If Natural Gas/ Propane Appliances Installed </vt:lpstr>
      <vt:lpstr>Questions on  Multifamily Residential Building Electrification Code? </vt:lpstr>
      <vt:lpstr>Single Family Residential</vt:lpstr>
      <vt:lpstr>Reach Code Requirements  –  Single Family and Multifamily and Free Standing ADUs and Additions (incl. attached ADUs) (Ordinance No.XXXX)</vt:lpstr>
      <vt:lpstr>Reach Code Requirements  –  Single Family and Multifamily and Free Standing ADUs and Additions (incl. attached ADUs) (Ordinance No.XXXX) </vt:lpstr>
      <vt:lpstr>Low Rise Residential  –  Project type? </vt:lpstr>
      <vt:lpstr>What is reach code requirement?</vt:lpstr>
      <vt:lpstr>Fuel type in building?  </vt:lpstr>
      <vt:lpstr>Pre Wire – Prescriptive and Performance</vt:lpstr>
      <vt:lpstr>If it was All-electric….</vt:lpstr>
      <vt:lpstr>Questions on  Single Family and Multifamily Residential? </vt:lpstr>
      <vt:lpstr>Buildings – All Electric Additions and Alterations Reach Code Overview</vt:lpstr>
      <vt:lpstr>Residential Covered Projects:  A project in a Single family or Multifamily residential building originally permitted for construction before 2011 that requires an electrical permit, a mechanical permit and a plumbing permit. [This is an example of one definition of the threshold for when a project is deemed new construction. Edit with appropriate trigger] </vt:lpstr>
      <vt:lpstr>Definitions</vt:lpstr>
      <vt:lpstr>Reach Code Requirements  –  Single Family, Multifamily Additions and Alterations (incl. attached ADU)  (Ordinance No.XXXX) </vt:lpstr>
      <vt:lpstr>Reach Code Requirements  –  Single Family, Multifamily Additions and Alterations (incl. attached ADU)  (Ordinance No.XXXX) </vt:lpstr>
      <vt:lpstr>Plus Energy Efficiency:  for Single Family and Multifamily</vt:lpstr>
      <vt:lpstr>Plus Energy Efficiency:  for Single Family and Multifamily</vt:lpstr>
      <vt:lpstr>Flex Path Checklist </vt:lpstr>
      <vt:lpstr>SF Flex Path Checklist</vt:lpstr>
      <vt:lpstr>Exceptions – Single family and Multifamily[edit and delete exceptions] </vt:lpstr>
      <vt:lpstr>Exceptions – Non Residential [edit and delete exceptions] </vt:lpstr>
      <vt:lpstr>Compliance</vt:lpstr>
      <vt:lpstr>Checklist Submission vs. Department Verification </vt:lpstr>
      <vt:lpstr>Compliance Process</vt:lpstr>
      <vt:lpstr>All Electric Plan Review- Existing</vt:lpstr>
      <vt:lpstr>PowerPoint Presentation</vt:lpstr>
      <vt:lpstr>PowerPoint Presentation</vt:lpstr>
      <vt:lpstr>2022 Energy Code –Documenting Compliance for Additions and Alterations</vt:lpstr>
      <vt:lpstr>Forms for Alterations and Additions</vt:lpstr>
      <vt:lpstr>Form for Prescriptive- Alterations- Single Family</vt:lpstr>
      <vt:lpstr>Prescriptive- Alterations</vt:lpstr>
      <vt:lpstr>Form for Prescriptive – Additions &lt;1,000sf</vt:lpstr>
      <vt:lpstr>Electric- Ready/ Pre-Wiring    Electric- Ready/ Conduit&amp; Capacity </vt:lpstr>
      <vt:lpstr>Electric-Readiness/ Pre-Wiring</vt:lpstr>
      <vt:lpstr>Pre-Wiring- Electrical Capacity</vt:lpstr>
      <vt:lpstr>Electrical Capacity </vt:lpstr>
      <vt:lpstr>Building Inspection</vt:lpstr>
      <vt:lpstr>Field Verification– Additions and Alterations</vt:lpstr>
      <vt:lpstr>Field Verification– Residential Forms </vt:lpstr>
      <vt:lpstr>Electric Infrastructure </vt:lpstr>
      <vt:lpstr>Pre-Wiring – For Any Exceptions</vt:lpstr>
      <vt:lpstr>Electric-Ready- Any Exceptions </vt:lpstr>
      <vt:lpstr>Exercise- Plan Set Review</vt:lpstr>
      <vt:lpstr>Exercise</vt:lpstr>
      <vt:lpstr>DRAFT  Template Checklists  [Insert image of AHJ Checklist] </vt:lpstr>
      <vt:lpstr>Reach Code Requirements  –  Single Family, Multifamily Additions and Alterations (incl. attached ADU)  (Ordinance No.XXXX) </vt:lpstr>
      <vt:lpstr>Reach Code Requirements  –  Single Family, Multifamily Additions and Alterations (incl. attached ADU)  (Ordinance No.XXXX) </vt:lpstr>
      <vt:lpstr>PowerPoint Presentation</vt:lpstr>
      <vt:lpstr>Schedules</vt:lpstr>
      <vt:lpstr>Electric Vehicle Charging</vt:lpstr>
      <vt:lpstr>Definitions</vt:lpstr>
      <vt:lpstr>Electric Vehicle – Definitions</vt:lpstr>
      <vt:lpstr>Electric Vehicle – Definitions</vt:lpstr>
      <vt:lpstr>Electric Vehicle – Definitions</vt:lpstr>
      <vt:lpstr>Electric Vehicle – Definitions</vt:lpstr>
      <vt:lpstr>Electric Vehicle – Definitions</vt:lpstr>
      <vt:lpstr>Low Power Level 2</vt:lpstr>
      <vt:lpstr>Automated Load Management System (ALMS)</vt:lpstr>
      <vt:lpstr>Automated Load Management System (ALMS)</vt:lpstr>
      <vt:lpstr>Automated Load Management System (ALMS)</vt:lpstr>
      <vt:lpstr>Automated Load Management System (ALMS)</vt:lpstr>
      <vt:lpstr>What is Already Included in Title 24?</vt:lpstr>
      <vt:lpstr>2022 CALGreen EV Infrastructure</vt:lpstr>
      <vt:lpstr>EV Reach Code Overview</vt:lpstr>
      <vt:lpstr>EV Reach Code – Single Family and Townhouses</vt:lpstr>
      <vt:lpstr>EV Reach Code – Multifamily</vt:lpstr>
      <vt:lpstr>EV Reach Code –Hotel/ Motel</vt:lpstr>
      <vt:lpstr>EV Reach Code – Nonresidential</vt:lpstr>
      <vt:lpstr>Exceptions </vt:lpstr>
      <vt:lpstr>EV Reach Code – Allows Automated Load Management</vt:lpstr>
      <vt:lpstr>EV Plan Review and Inspection</vt:lpstr>
      <vt:lpstr>EV – Plan Review</vt:lpstr>
      <vt:lpstr>EV – Inspection</vt:lpstr>
      <vt:lpstr>Automated Load Management System</vt:lpstr>
      <vt:lpstr>Electric Vehicles Exercise</vt:lpstr>
      <vt:lpstr>EV Exercise- Multifamily</vt:lpstr>
      <vt:lpstr>Multifamily (Ordinance No.XXXX) </vt:lpstr>
      <vt:lpstr>EV Parking? </vt:lpstr>
      <vt:lpstr>EV Exercise- Nonresidential</vt:lpstr>
      <vt:lpstr>Non- Residential and High Rise Residential  (Ordinance No.XXXX) </vt:lpstr>
      <vt:lpstr>EV Charging and PV </vt:lpstr>
      <vt:lpstr>Questions and Discussion</vt:lpstr>
      <vt:lpstr>Resources</vt:lpstr>
      <vt:lpstr>Additional Resources: Energy Code Ace</vt:lpstr>
      <vt:lpstr>Additional Training</vt:lpstr>
      <vt:lpstr>Additional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REACH CODE IMPLEMENTATION RESOURCES TEMPLATE</dc:title>
  <dc:creator>Amy Dryden</dc:creator>
  <cp:lastModifiedBy>Misti Bruceri</cp:lastModifiedBy>
  <cp:revision>329</cp:revision>
  <dcterms:created xsi:type="dcterms:W3CDTF">2020-05-08T20:17:32Z</dcterms:created>
  <dcterms:modified xsi:type="dcterms:W3CDTF">2023-04-03T22:08:47Z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0x010100E0F7694F58E7CA4097B845E874B88DF7</vt:lpwstr>
  </property>
  <property fmtid="{D5CDD505-2E9C-101B-9397-08002B2CF9AE}" pid="3" name="MediaServiceImageTags">
    <vt:lpwstr/>
  </property>
</Properties>
</file>